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  <p:sldMasterId id="2147483701" r:id="rId5"/>
  </p:sldMasterIdLst>
  <p:notesMasterIdLst>
    <p:notesMasterId r:id="rId19"/>
  </p:notesMasterIdLst>
  <p:sldIdLst>
    <p:sldId id="266" r:id="rId6"/>
    <p:sldId id="260" r:id="rId7"/>
    <p:sldId id="257" r:id="rId8"/>
    <p:sldId id="275" r:id="rId9"/>
    <p:sldId id="276" r:id="rId10"/>
    <p:sldId id="274" r:id="rId11"/>
    <p:sldId id="277" r:id="rId12"/>
    <p:sldId id="278" r:id="rId13"/>
    <p:sldId id="279" r:id="rId14"/>
    <p:sldId id="280" r:id="rId15"/>
    <p:sldId id="281" r:id="rId16"/>
    <p:sldId id="282" r:id="rId17"/>
    <p:sldId id="28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ber Templeton" initials="AT" lastIdx="19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BDE5"/>
    <a:srgbClr val="800000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80490" autoAdjust="0"/>
  </p:normalViewPr>
  <p:slideViewPr>
    <p:cSldViewPr snapToGrid="0">
      <p:cViewPr varScale="1">
        <p:scale>
          <a:sx n="62" d="100"/>
          <a:sy n="62" d="100"/>
        </p:scale>
        <p:origin x="28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6D6BB7-8225-4BD4-8E1C-A2156FC37A9D}" type="datetimeFigureOut">
              <a:rPr lang="en-US" smtClean="0"/>
              <a:t>8/22/2015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3EF4D2-68E2-435F-819B-A8051FCA7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23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3C9DC-C0A3-4640-9A7A-3DC41095AE2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648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3EF4D2-68E2-435F-819B-A8051FCA73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014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3EF4D2-68E2-435F-819B-A8051FCA73E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97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3EF4D2-68E2-435F-819B-A8051FCA73E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589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3C9DC-C0A3-4640-9A7A-3DC41095AE2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417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Office 365 developer vision focuses on the</a:t>
            </a:r>
            <a:r>
              <a:rPr lang="en-US" baseline="0" dirty="0" smtClean="0"/>
              <a:t> </a:t>
            </a:r>
            <a:r>
              <a:rPr lang="en-US" dirty="0" smtClean="0"/>
              <a:t>Users’ experience and their data.</a:t>
            </a:r>
            <a:r>
              <a:rPr lang="en-US" baseline="0" dirty="0" smtClean="0"/>
              <a:t> As a developer you can bring your applications into their user experience. With over 1.2+ billion users of Office Worldwide, this is a huge opportunity to provide a window into your applications. As well as being able to connect into their data and add intelligence to your applications. There are currently 850 million events created a month and a total of 470Pb+ of data stored in the service that can add value to for our Users’.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3EF4D2-68E2-435F-819B-A8051FCA73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3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Traditional</a:t>
            </a:r>
            <a:r>
              <a:rPr lang="en-US" baseline="0" dirty="0" smtClean="0"/>
              <a:t> Office add-ins have been built using old or proprietary development technologies like VBA, COM, and VTSO</a:t>
            </a:r>
          </a:p>
          <a:p>
            <a:r>
              <a:rPr lang="en-US" baseline="0" dirty="0" smtClean="0"/>
              <a:t>(ok…our developer got past the development tools and built a great Office add-in…but how are people going to find it?)</a:t>
            </a:r>
          </a:p>
          <a:p>
            <a:r>
              <a:rPr lang="en-US" baseline="0" dirty="0" smtClean="0"/>
              <a:t>Great Office add-ins were hard to find as there was no centralized marketplace to find them</a:t>
            </a:r>
          </a:p>
          <a:p>
            <a:r>
              <a:rPr lang="en-US" baseline="0" dirty="0" smtClean="0"/>
              <a:t>(ok…lets say people find the great Office add-in…what about distribution)</a:t>
            </a:r>
          </a:p>
          <a:p>
            <a:r>
              <a:rPr lang="en-US" baseline="0" dirty="0" smtClean="0"/>
              <a:t>Traditional Office add-ins were installed along side Office and execute with Office, meaning you have to distribute it</a:t>
            </a:r>
          </a:p>
          <a:p>
            <a:r>
              <a:rPr lang="en-US" baseline="0" dirty="0" smtClean="0"/>
              <a:t>What if you want to upgrade to a new version of Office…does the add-in support that? How many of you have heard of someone stuck in an old version of Office because of an add-in?</a:t>
            </a:r>
          </a:p>
          <a:p>
            <a:r>
              <a:rPr lang="en-US" baseline="0" dirty="0" smtClean="0"/>
              <a:t>We are living in a mobile world these days and users want to be productive on the go…traditional add-ins certainly won’t install on mobile devices</a:t>
            </a:r>
          </a:p>
          <a:p>
            <a:r>
              <a:rPr lang="en-US" baseline="0" dirty="0" smtClean="0"/>
              <a:t>We are also living in an age were many users just want to use a browser…traditional add-ins can’t run in Office Online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3EF4D2-68E2-435F-819B-A8051FCA73E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70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3EF4D2-68E2-435F-819B-A8051FCA73E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27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3EF4D2-68E2-435F-819B-A8051FCA73E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713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3EF4D2-68E2-435F-819B-A8051FCA73E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276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3EF4D2-68E2-435F-819B-A8051FCA73E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247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3EF4D2-68E2-435F-819B-A8051FCA73E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374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35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0761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4749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3652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5" y="3085694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5833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1075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263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383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351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5022B9EA-8A4B-4820-9B50-EA48DAD4C81E}" type="datetimeFigureOut">
              <a:rPr lang="en-US">
                <a:solidFill>
                  <a:srgbClr val="404040"/>
                </a:solidFill>
              </a:rPr>
              <a:pPr defTabSz="914367"/>
              <a:t>8/22/2015</a:t>
            </a:fld>
            <a:endParaRPr lang="en-US">
              <a:solidFill>
                <a:srgbClr val="40404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>
              <a:solidFill>
                <a:srgbClr val="40404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BA38A8DF-5C70-4E2A-B910-C472A6E67C22}" type="slidenum">
              <a:rPr lang="en-US">
                <a:solidFill>
                  <a:srgbClr val="404040"/>
                </a:solidFill>
              </a:rPr>
              <a:pPr defTabSz="914367"/>
              <a:t>‹#›</a:t>
            </a:fld>
            <a:endParaRPr lang="en-US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055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189180"/>
            <a:ext cx="11655840" cy="2018835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920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  <a:lvl2pPr marL="27992" indent="0">
              <a:buNone/>
              <a:defRPr sz="1960"/>
            </a:lvl2pPr>
            <a:lvl3pPr marL="219277" indent="0">
              <a:buNone/>
              <a:defRPr sz="1960"/>
            </a:lvl3pPr>
            <a:lvl4pPr marL="466549" indent="0">
              <a:buNone/>
              <a:defRPr sz="1764"/>
            </a:lvl4pPr>
            <a:lvl5pPr marL="724703" indent="0">
              <a:buNone/>
              <a:defRPr sz="1764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3109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4863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41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7" y="2084173"/>
            <a:ext cx="8058229" cy="1793104"/>
          </a:xfrm>
        </p:spPr>
        <p:txBody>
          <a:bodyPr/>
          <a:lstStyle>
            <a:lvl1pPr>
              <a:defRPr sz="5878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5830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20836" y="6399557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188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14188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916" y="6021143"/>
            <a:ext cx="1763727" cy="81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470224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51351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2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5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6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8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5022B9EA-8A4B-4820-9B50-EA48DAD4C81E}" type="datetimeFigureOut">
              <a:rPr lang="en-US">
                <a:solidFill>
                  <a:srgbClr val="404040"/>
                </a:solidFill>
              </a:rPr>
              <a:pPr defTabSz="914367"/>
              <a:t>8/22/2015</a:t>
            </a:fld>
            <a:endParaRPr lang="en-US">
              <a:solidFill>
                <a:srgbClr val="40404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>
              <a:solidFill>
                <a:srgbClr val="40404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BA38A8DF-5C70-4E2A-B910-C472A6E67C22}" type="slidenum">
              <a:rPr lang="en-US">
                <a:solidFill>
                  <a:srgbClr val="404040"/>
                </a:solidFill>
              </a:rPr>
              <a:pPr defTabSz="914367"/>
              <a:t>‹#›</a:t>
            </a:fld>
            <a:endParaRPr lang="en-US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8446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189179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06" indent="0">
              <a:buNone/>
              <a:defRPr sz="1961"/>
            </a:lvl2pPr>
            <a:lvl3pPr marL="219386" indent="0">
              <a:buNone/>
              <a:defRPr sz="1961"/>
            </a:lvl3pPr>
            <a:lvl4pPr marL="466779" indent="0">
              <a:buNone/>
              <a:defRPr sz="1765"/>
            </a:lvl4pPr>
            <a:lvl5pPr marL="725061" indent="0">
              <a:buNone/>
              <a:defRPr sz="1765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421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22B9EA-8A4B-4820-9B50-EA48DAD4C81E}" type="datetimeFigureOut">
              <a:rPr lang="en-US">
                <a:solidFill>
                  <a:srgbClr val="404040"/>
                </a:solidFill>
              </a:rPr>
              <a:pPr/>
              <a:t>8/22/2015</a:t>
            </a:fld>
            <a:endParaRPr lang="en-US">
              <a:solidFill>
                <a:srgbClr val="40404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38A8DF-5C70-4E2A-B910-C472A6E67C22}" type="slidenum">
              <a:rPr lang="en-US">
                <a:solidFill>
                  <a:srgbClr val="404040"/>
                </a:solidFill>
              </a:rPr>
              <a:pPr/>
              <a:t>‹#›</a:t>
            </a:fld>
            <a:endParaRPr lang="en-US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1385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9"/>
            <a:ext cx="5378548" cy="2552967"/>
          </a:xfrm>
        </p:spPr>
        <p:txBody>
          <a:bodyPr wrap="square">
            <a:spAutoFit/>
          </a:bodyPr>
          <a:lstStyle>
            <a:lvl1pPr marL="281539" indent="-281539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527">
                <a:gradFill>
                  <a:gsLst>
                    <a:gs pos="5109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  <a:lvl2pPr marL="520446" indent="-228488">
              <a:defRPr sz="2352"/>
            </a:lvl2pPr>
            <a:lvl3pPr marL="685465" indent="-165020">
              <a:tabLst/>
              <a:defRPr sz="1960"/>
            </a:lvl3pPr>
            <a:lvl4pPr marL="863178" indent="-177714">
              <a:defRPr/>
            </a:lvl4pPr>
            <a:lvl5pPr marL="1028197" indent="-165020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9"/>
            <a:ext cx="5378548" cy="2552967"/>
          </a:xfrm>
        </p:spPr>
        <p:txBody>
          <a:bodyPr wrap="square">
            <a:spAutoFit/>
          </a:bodyPr>
          <a:lstStyle>
            <a:lvl1pPr marL="281539" indent="-281539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527">
                <a:gradFill>
                  <a:gsLst>
                    <a:gs pos="5109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  <a:lvl2pPr marL="520446" indent="-228488">
              <a:defRPr sz="2352"/>
            </a:lvl2pPr>
            <a:lvl3pPr marL="685465" indent="-165020">
              <a:tabLst/>
              <a:defRPr sz="1960"/>
            </a:lvl3pPr>
            <a:lvl4pPr marL="863178" indent="-177714">
              <a:defRPr/>
            </a:lvl4pPr>
            <a:lvl5pPr marL="1028197" indent="-165020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65014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915" y="6021143"/>
            <a:ext cx="1763727" cy="813816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799"/>
            <a:ext cx="11151917" cy="19759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buNone/>
              <a:defRPr sz="40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1775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57200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693738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20836" y="6399557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14363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356133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20836" y="1447801"/>
            <a:ext cx="5396365" cy="2351413"/>
          </a:xfrm>
        </p:spPr>
        <p:txBody>
          <a:bodyPr>
            <a:spAutoFit/>
          </a:bodyPr>
          <a:lstStyle>
            <a:lvl1pPr marL="292100" indent="-292100">
              <a:spcBef>
                <a:spcPts val="1200"/>
              </a:spcBef>
              <a:buClr>
                <a:schemeClr val="bg2"/>
              </a:buClr>
              <a:buSzPct val="100000"/>
              <a:buFont typeface="Wingdings" pitchFamily="2" charset="2"/>
              <a:buChar char=""/>
              <a:defRPr lang="en-US" sz="36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20700" indent="-228600">
              <a:defRPr sz="2000"/>
            </a:lvl2pPr>
            <a:lvl3pPr marL="685800" indent="-165100">
              <a:tabLst/>
              <a:defRPr sz="2000"/>
            </a:lvl3pPr>
            <a:lvl4pPr marL="863600" indent="-177800">
              <a:defRPr/>
            </a:lvl4pPr>
            <a:lvl5pPr marL="1028700" indent="-165100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279563" y="1447801"/>
            <a:ext cx="5396365" cy="2720745"/>
          </a:xfrm>
        </p:spPr>
        <p:txBody>
          <a:bodyPr>
            <a:spAutoFit/>
          </a:bodyPr>
          <a:lstStyle>
            <a:lvl1pPr marL="339725" indent="-339725">
              <a:spcBef>
                <a:spcPts val="1200"/>
              </a:spcBef>
              <a:buClr>
                <a:schemeClr val="bg2"/>
              </a:buClr>
              <a:buFont typeface="Arial" pitchFamily="34" charset="0"/>
              <a:buChar char="•"/>
              <a:defRPr lang="en-US" sz="36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635000" indent="-342900">
              <a:defRPr lang="en-US" sz="2000" kern="1200" spc="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63600" indent="-342900">
              <a:defRPr lang="en-US" sz="2000" kern="1200" spc="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indent="-342900">
              <a:defRPr lang="en-US" sz="2000" kern="1200" spc="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06500" indent="-342900">
              <a:defRPr lang="en-US" sz="2000" kern="1200" spc="0" baseline="0" dirty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92100" marR="0" lvl="0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 smtClean="0"/>
              <a:t>Click to edit Master text styles</a:t>
            </a:r>
          </a:p>
          <a:p>
            <a:pPr marL="292100" marR="0" lvl="1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 smtClean="0"/>
              <a:t>Second level</a:t>
            </a:r>
          </a:p>
          <a:p>
            <a:pPr marL="292100" marR="0" lvl="2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 smtClean="0"/>
              <a:t>Third level</a:t>
            </a:r>
          </a:p>
          <a:p>
            <a:pPr marL="292100" marR="0" lvl="3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 smtClean="0"/>
              <a:t>Fourth level</a:t>
            </a:r>
          </a:p>
          <a:p>
            <a:pPr marL="292100" marR="0" lvl="4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20836" y="6399557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14363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915" y="6021143"/>
            <a:ext cx="1763727" cy="81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10548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87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5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828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2388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7461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2665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16487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2784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9776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6797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8271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11233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41993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25150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5" y="3085694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222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9401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50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614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351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5022B9EA-8A4B-4820-9B50-EA48DAD4C81E}" type="datetimeFigureOut">
              <a:rPr lang="en-US">
                <a:solidFill>
                  <a:srgbClr val="404040"/>
                </a:solidFill>
              </a:rPr>
              <a:pPr defTabSz="914367"/>
              <a:t>8/22/2015</a:t>
            </a:fld>
            <a:endParaRPr lang="en-US">
              <a:solidFill>
                <a:srgbClr val="40404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>
              <a:solidFill>
                <a:srgbClr val="40404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BA38A8DF-5C70-4E2A-B910-C472A6E67C22}" type="slidenum">
              <a:rPr lang="en-US">
                <a:solidFill>
                  <a:srgbClr val="404040"/>
                </a:solidFill>
              </a:rPr>
              <a:pPr defTabSz="914367"/>
              <a:t>‹#›</a:t>
            </a:fld>
            <a:endParaRPr lang="en-US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2440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189180"/>
            <a:ext cx="11655840" cy="2018835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920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  <a:lvl2pPr marL="27992" indent="0">
              <a:buNone/>
              <a:defRPr sz="1960"/>
            </a:lvl2pPr>
            <a:lvl3pPr marL="219277" indent="0">
              <a:buNone/>
              <a:defRPr sz="1960"/>
            </a:lvl3pPr>
            <a:lvl4pPr marL="466549" indent="0">
              <a:buNone/>
              <a:defRPr sz="1764"/>
            </a:lvl4pPr>
            <a:lvl5pPr marL="724703" indent="0">
              <a:buNone/>
              <a:defRPr sz="1764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2598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8103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7" y="2084173"/>
            <a:ext cx="8058229" cy="1793104"/>
          </a:xfrm>
        </p:spPr>
        <p:txBody>
          <a:bodyPr/>
          <a:lstStyle>
            <a:lvl1pPr>
              <a:defRPr sz="5878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1516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20836" y="6399557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188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14188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916" y="6021143"/>
            <a:ext cx="1763727" cy="81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712811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51351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2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5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6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8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5022B9EA-8A4B-4820-9B50-EA48DAD4C81E}" type="datetimeFigureOut">
              <a:rPr lang="en-US">
                <a:solidFill>
                  <a:srgbClr val="404040"/>
                </a:solidFill>
              </a:rPr>
              <a:pPr defTabSz="914367"/>
              <a:t>8/22/2015</a:t>
            </a:fld>
            <a:endParaRPr lang="en-US">
              <a:solidFill>
                <a:srgbClr val="40404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>
              <a:solidFill>
                <a:srgbClr val="40404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BA38A8DF-5C70-4E2A-B910-C472A6E67C22}" type="slidenum">
              <a:rPr lang="en-US">
                <a:solidFill>
                  <a:srgbClr val="404040"/>
                </a:solidFill>
              </a:rPr>
              <a:pPr defTabSz="914367"/>
              <a:t>‹#›</a:t>
            </a:fld>
            <a:endParaRPr lang="en-US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469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022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77047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2659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2893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8344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740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790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3" r:id="rId22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dreamforc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www.napacloudapp.com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B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240" y="2604229"/>
            <a:ext cx="5201874" cy="2132700"/>
          </a:xfrm>
        </p:spPr>
        <p:txBody>
          <a:bodyPr/>
          <a:lstStyle/>
          <a:p>
            <a:r>
              <a:rPr lang="en-US" sz="4000" b="1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Richard diZerega</a:t>
            </a:r>
          </a:p>
          <a:p>
            <a:r>
              <a:rPr lang="en-US" sz="2745" b="1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Microsoft – Developer </a:t>
            </a:r>
            <a:r>
              <a:rPr lang="en-US" sz="2745" b="1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Experience</a:t>
            </a:r>
          </a:p>
          <a:p>
            <a:r>
              <a:rPr lang="en-US" sz="2745" b="1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www.richdizz.com</a:t>
            </a:r>
          </a:p>
          <a:p>
            <a:r>
              <a:rPr lang="en-US" sz="2745" b="1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@</a:t>
            </a:r>
            <a:r>
              <a:rPr lang="en-US" sz="2745" b="1" dirty="0" err="1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richdizz</a:t>
            </a:r>
            <a:endParaRPr lang="en-US" sz="2745" b="1" dirty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grpSp>
        <p:nvGrpSpPr>
          <p:cNvPr id="253" name="Group 252"/>
          <p:cNvGrpSpPr/>
          <p:nvPr/>
        </p:nvGrpSpPr>
        <p:grpSpPr>
          <a:xfrm>
            <a:off x="6335050" y="2604229"/>
            <a:ext cx="5262336" cy="2763865"/>
            <a:chOff x="6335050" y="2604229"/>
            <a:chExt cx="5262336" cy="2763865"/>
          </a:xfrm>
        </p:grpSpPr>
        <p:grpSp>
          <p:nvGrpSpPr>
            <p:cNvPr id="125" name="Group 124"/>
            <p:cNvGrpSpPr/>
            <p:nvPr/>
          </p:nvGrpSpPr>
          <p:grpSpPr>
            <a:xfrm>
              <a:off x="6335050" y="2604229"/>
              <a:ext cx="5262336" cy="2763865"/>
              <a:chOff x="540178" y="2851546"/>
              <a:chExt cx="5262336" cy="2763865"/>
            </a:xfrm>
          </p:grpSpPr>
          <p:sp>
            <p:nvSpPr>
              <p:cNvPr id="126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855747" y="3586644"/>
                <a:ext cx="2539411" cy="20287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27" name="Rounded Rectangle 126"/>
              <p:cNvSpPr/>
              <p:nvPr/>
            </p:nvSpPr>
            <p:spPr bwMode="auto">
              <a:xfrm rot="5400000">
                <a:off x="4210932" y="4023829"/>
                <a:ext cx="1889570" cy="1293594"/>
              </a:xfrm>
              <a:prstGeom prst="roundRect">
                <a:avLst>
                  <a:gd name="adj" fmla="val 5986"/>
                </a:avLst>
              </a:prstGeom>
              <a:solidFill>
                <a:srgbClr val="33333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/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8" name="Rounded Rectangle 127"/>
              <p:cNvSpPr/>
              <p:nvPr/>
            </p:nvSpPr>
            <p:spPr bwMode="auto">
              <a:xfrm rot="5400000">
                <a:off x="4342251" y="4075857"/>
                <a:ext cx="1626931" cy="1133942"/>
              </a:xfrm>
              <a:prstGeom prst="roundRect">
                <a:avLst>
                  <a:gd name="adj" fmla="val 3643"/>
                </a:avLst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/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 bwMode="auto">
              <a:xfrm rot="5400000">
                <a:off x="5117455" y="5486583"/>
                <a:ext cx="76525" cy="76525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/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4649298" y="4092508"/>
                <a:ext cx="1025503" cy="1287474"/>
              </a:xfrm>
              <a:prstGeom prst="rect">
                <a:avLst/>
              </a:prstGeom>
              <a:noFill/>
              <a:ln w="22225">
                <a:solidFill>
                  <a:srgbClr val="A32B01"/>
                </a:solidFill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93219" tIns="46610" rIns="93219" bIns="46610" rtlCol="0" anchor="ctr"/>
              <a:lstStyle/>
              <a:p>
                <a:pPr algn="ctr" defTabSz="932468"/>
                <a:endParaRPr lang="en-US" sz="1835">
                  <a:solidFill>
                    <a:srgbClr val="000000"/>
                  </a:solidFill>
                </a:endParaRPr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4649298" y="3911598"/>
                <a:ext cx="1025503" cy="199389"/>
              </a:xfrm>
              <a:prstGeom prst="rect">
                <a:avLst/>
              </a:prstGeom>
              <a:noFill/>
              <a:ln w="22225">
                <a:solidFill>
                  <a:srgbClr val="A32B01"/>
                </a:solidFill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93219" tIns="46610" rIns="93219" bIns="46610" rtlCol="0" anchor="ctr"/>
              <a:lstStyle/>
              <a:p>
                <a:pPr algn="ctr" defTabSz="932468"/>
                <a:endParaRPr lang="en-US" sz="1835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32" name="Straight Connector 131"/>
              <p:cNvCxnSpPr/>
              <p:nvPr/>
            </p:nvCxnSpPr>
            <p:spPr>
              <a:xfrm>
                <a:off x="4731651" y="4390496"/>
                <a:ext cx="462328" cy="0"/>
              </a:xfrm>
              <a:prstGeom prst="line">
                <a:avLst/>
              </a:prstGeom>
              <a:ln w="28575">
                <a:solidFill>
                  <a:srgbClr val="A32B0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>
                <a:off x="4731651" y="4494102"/>
                <a:ext cx="462328" cy="0"/>
              </a:xfrm>
              <a:prstGeom prst="line">
                <a:avLst/>
              </a:prstGeom>
              <a:ln w="28575">
                <a:solidFill>
                  <a:srgbClr val="A32B0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4731651" y="4597709"/>
                <a:ext cx="873640" cy="0"/>
              </a:xfrm>
              <a:prstGeom prst="line">
                <a:avLst/>
              </a:prstGeom>
              <a:ln w="28575">
                <a:solidFill>
                  <a:srgbClr val="A32B0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4731651" y="4701315"/>
                <a:ext cx="873640" cy="0"/>
              </a:xfrm>
              <a:prstGeom prst="line">
                <a:avLst/>
              </a:prstGeom>
              <a:ln w="28575">
                <a:solidFill>
                  <a:srgbClr val="A32B0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4731651" y="4908528"/>
                <a:ext cx="873640" cy="0"/>
              </a:xfrm>
              <a:prstGeom prst="line">
                <a:avLst/>
              </a:prstGeom>
              <a:ln w="28575">
                <a:solidFill>
                  <a:srgbClr val="A32B0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4731651" y="4804922"/>
                <a:ext cx="873640" cy="0"/>
              </a:xfrm>
              <a:prstGeom prst="line">
                <a:avLst/>
              </a:prstGeom>
              <a:ln w="28575">
                <a:solidFill>
                  <a:srgbClr val="A32B0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>
                <a:off x="4731651" y="5012137"/>
                <a:ext cx="873640" cy="0"/>
              </a:xfrm>
              <a:prstGeom prst="line">
                <a:avLst/>
              </a:prstGeom>
              <a:ln w="28575">
                <a:solidFill>
                  <a:srgbClr val="A32B0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Freeform 12"/>
              <p:cNvSpPr>
                <a:spLocks noEditPoints="1"/>
              </p:cNvSpPr>
              <p:nvPr/>
            </p:nvSpPr>
            <p:spPr bwMode="auto">
              <a:xfrm>
                <a:off x="5297283" y="4189760"/>
                <a:ext cx="333312" cy="325365"/>
              </a:xfrm>
              <a:custGeom>
                <a:avLst/>
                <a:gdLst>
                  <a:gd name="T0" fmla="*/ 731 w 1609"/>
                  <a:gd name="T1" fmla="*/ 843 h 1572"/>
                  <a:gd name="T2" fmla="*/ 1444 w 1609"/>
                  <a:gd name="T3" fmla="*/ 843 h 1572"/>
                  <a:gd name="T4" fmla="*/ 731 w 1609"/>
                  <a:gd name="T5" fmla="*/ 1572 h 1572"/>
                  <a:gd name="T6" fmla="*/ 0 w 1609"/>
                  <a:gd name="T7" fmla="*/ 843 h 1572"/>
                  <a:gd name="T8" fmla="*/ 731 w 1609"/>
                  <a:gd name="T9" fmla="*/ 132 h 1572"/>
                  <a:gd name="T10" fmla="*/ 731 w 1609"/>
                  <a:gd name="T11" fmla="*/ 843 h 1572"/>
                  <a:gd name="T12" fmla="*/ 731 w 1609"/>
                  <a:gd name="T13" fmla="*/ 843 h 1572"/>
                  <a:gd name="T14" fmla="*/ 898 w 1609"/>
                  <a:gd name="T15" fmla="*/ 734 h 1572"/>
                  <a:gd name="T16" fmla="*/ 1609 w 1609"/>
                  <a:gd name="T17" fmla="*/ 734 h 1572"/>
                  <a:gd name="T18" fmla="*/ 898 w 1609"/>
                  <a:gd name="T19" fmla="*/ 0 h 1572"/>
                  <a:gd name="T20" fmla="*/ 898 w 1609"/>
                  <a:gd name="T21" fmla="*/ 734 h 1572"/>
                  <a:gd name="T22" fmla="*/ 898 w 1609"/>
                  <a:gd name="T23" fmla="*/ 734 h 1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09" h="1572">
                    <a:moveTo>
                      <a:pt x="731" y="843"/>
                    </a:moveTo>
                    <a:cubicBezTo>
                      <a:pt x="1444" y="843"/>
                      <a:pt x="1444" y="843"/>
                      <a:pt x="1444" y="843"/>
                    </a:cubicBezTo>
                    <a:cubicBezTo>
                      <a:pt x="1444" y="1244"/>
                      <a:pt x="1115" y="1572"/>
                      <a:pt x="731" y="1572"/>
                    </a:cubicBezTo>
                    <a:cubicBezTo>
                      <a:pt x="329" y="1572"/>
                      <a:pt x="0" y="1244"/>
                      <a:pt x="0" y="843"/>
                    </a:cubicBezTo>
                    <a:cubicBezTo>
                      <a:pt x="0" y="460"/>
                      <a:pt x="329" y="132"/>
                      <a:pt x="731" y="132"/>
                    </a:cubicBezTo>
                    <a:cubicBezTo>
                      <a:pt x="731" y="843"/>
                      <a:pt x="731" y="843"/>
                      <a:pt x="731" y="843"/>
                    </a:cubicBezTo>
                    <a:cubicBezTo>
                      <a:pt x="731" y="843"/>
                      <a:pt x="731" y="843"/>
                      <a:pt x="731" y="843"/>
                    </a:cubicBezTo>
                    <a:close/>
                    <a:moveTo>
                      <a:pt x="898" y="734"/>
                    </a:moveTo>
                    <a:cubicBezTo>
                      <a:pt x="1609" y="734"/>
                      <a:pt x="1609" y="734"/>
                      <a:pt x="1609" y="734"/>
                    </a:cubicBezTo>
                    <a:cubicBezTo>
                      <a:pt x="1609" y="331"/>
                      <a:pt x="1281" y="0"/>
                      <a:pt x="898" y="0"/>
                    </a:cubicBezTo>
                    <a:cubicBezTo>
                      <a:pt x="898" y="734"/>
                      <a:pt x="898" y="734"/>
                      <a:pt x="898" y="734"/>
                    </a:cubicBezTo>
                    <a:cubicBezTo>
                      <a:pt x="898" y="734"/>
                      <a:pt x="898" y="734"/>
                      <a:pt x="898" y="734"/>
                    </a:cubicBezTo>
                    <a:close/>
                  </a:path>
                </a:pathLst>
              </a:custGeom>
              <a:solidFill>
                <a:srgbClr val="A32B0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40" name="Freeform 5"/>
              <p:cNvSpPr>
                <a:spLocks/>
              </p:cNvSpPr>
              <p:nvPr/>
            </p:nvSpPr>
            <p:spPr bwMode="auto">
              <a:xfrm>
                <a:off x="1787391" y="5363155"/>
                <a:ext cx="1714098" cy="195853"/>
              </a:xfrm>
              <a:custGeom>
                <a:avLst/>
                <a:gdLst>
                  <a:gd name="T0" fmla="*/ 999 w 1094"/>
                  <a:gd name="T1" fmla="*/ 0 h 125"/>
                  <a:gd name="T2" fmla="*/ 76 w 1094"/>
                  <a:gd name="T3" fmla="*/ 0 h 125"/>
                  <a:gd name="T4" fmla="*/ 0 w 1094"/>
                  <a:gd name="T5" fmla="*/ 125 h 125"/>
                  <a:gd name="T6" fmla="*/ 1094 w 1094"/>
                  <a:gd name="T7" fmla="*/ 125 h 125"/>
                  <a:gd name="T8" fmla="*/ 999 w 1094"/>
                  <a:gd name="T9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25">
                    <a:moveTo>
                      <a:pt x="999" y="0"/>
                    </a:moveTo>
                    <a:lnTo>
                      <a:pt x="76" y="0"/>
                    </a:lnTo>
                    <a:lnTo>
                      <a:pt x="0" y="125"/>
                    </a:lnTo>
                    <a:lnTo>
                      <a:pt x="1094" y="125"/>
                    </a:lnTo>
                    <a:lnTo>
                      <a:pt x="999" y="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41" name="Rectangle 6"/>
              <p:cNvSpPr>
                <a:spLocks noChangeArrowheads="1"/>
              </p:cNvSpPr>
              <p:nvPr/>
            </p:nvSpPr>
            <p:spPr bwMode="auto">
              <a:xfrm>
                <a:off x="1787391" y="5559005"/>
                <a:ext cx="1714098" cy="56406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42" name="Freeform 7"/>
              <p:cNvSpPr>
                <a:spLocks/>
              </p:cNvSpPr>
              <p:nvPr/>
            </p:nvSpPr>
            <p:spPr bwMode="auto">
              <a:xfrm>
                <a:off x="919374" y="2851546"/>
                <a:ext cx="3462665" cy="2065065"/>
              </a:xfrm>
              <a:custGeom>
                <a:avLst/>
                <a:gdLst>
                  <a:gd name="T0" fmla="*/ 1042 w 1042"/>
                  <a:gd name="T1" fmla="*/ 587 h 621"/>
                  <a:gd name="T2" fmla="*/ 1008 w 1042"/>
                  <a:gd name="T3" fmla="*/ 621 h 621"/>
                  <a:gd name="T4" fmla="*/ 34 w 1042"/>
                  <a:gd name="T5" fmla="*/ 621 h 621"/>
                  <a:gd name="T6" fmla="*/ 0 w 1042"/>
                  <a:gd name="T7" fmla="*/ 587 h 621"/>
                  <a:gd name="T8" fmla="*/ 0 w 1042"/>
                  <a:gd name="T9" fmla="*/ 34 h 621"/>
                  <a:gd name="T10" fmla="*/ 34 w 1042"/>
                  <a:gd name="T11" fmla="*/ 0 h 621"/>
                  <a:gd name="T12" fmla="*/ 1008 w 1042"/>
                  <a:gd name="T13" fmla="*/ 0 h 621"/>
                  <a:gd name="T14" fmla="*/ 1042 w 1042"/>
                  <a:gd name="T15" fmla="*/ 34 h 621"/>
                  <a:gd name="T16" fmla="*/ 1042 w 1042"/>
                  <a:gd name="T17" fmla="*/ 587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42" h="621">
                    <a:moveTo>
                      <a:pt x="1042" y="587"/>
                    </a:moveTo>
                    <a:cubicBezTo>
                      <a:pt x="1042" y="606"/>
                      <a:pt x="1027" y="621"/>
                      <a:pt x="1008" y="621"/>
                    </a:cubicBezTo>
                    <a:cubicBezTo>
                      <a:pt x="34" y="621"/>
                      <a:pt x="34" y="621"/>
                      <a:pt x="34" y="621"/>
                    </a:cubicBezTo>
                    <a:cubicBezTo>
                      <a:pt x="15" y="621"/>
                      <a:pt x="0" y="606"/>
                      <a:pt x="0" y="587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15"/>
                      <a:pt x="15" y="0"/>
                      <a:pt x="34" y="0"/>
                    </a:cubicBezTo>
                    <a:cubicBezTo>
                      <a:pt x="1008" y="0"/>
                      <a:pt x="1008" y="0"/>
                      <a:pt x="1008" y="0"/>
                    </a:cubicBezTo>
                    <a:cubicBezTo>
                      <a:pt x="1027" y="0"/>
                      <a:pt x="1042" y="15"/>
                      <a:pt x="1042" y="34"/>
                    </a:cubicBezTo>
                    <a:lnTo>
                      <a:pt x="1042" y="58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43" name="Freeform 8"/>
              <p:cNvSpPr>
                <a:spLocks/>
              </p:cNvSpPr>
              <p:nvPr/>
            </p:nvSpPr>
            <p:spPr bwMode="auto">
              <a:xfrm>
                <a:off x="2415685" y="4910344"/>
                <a:ext cx="444976" cy="542119"/>
              </a:xfrm>
              <a:custGeom>
                <a:avLst/>
                <a:gdLst>
                  <a:gd name="T0" fmla="*/ 94 w 134"/>
                  <a:gd name="T1" fmla="*/ 0 h 163"/>
                  <a:gd name="T2" fmla="*/ 99 w 134"/>
                  <a:gd name="T3" fmla="*/ 17 h 163"/>
                  <a:gd name="T4" fmla="*/ 67 w 134"/>
                  <a:gd name="T5" fmla="*/ 49 h 163"/>
                  <a:gd name="T6" fmla="*/ 35 w 134"/>
                  <a:gd name="T7" fmla="*/ 17 h 163"/>
                  <a:gd name="T8" fmla="*/ 40 w 134"/>
                  <a:gd name="T9" fmla="*/ 0 h 163"/>
                  <a:gd name="T10" fmla="*/ 0 w 134"/>
                  <a:gd name="T11" fmla="*/ 0 h 163"/>
                  <a:gd name="T12" fmla="*/ 0 w 134"/>
                  <a:gd name="T13" fmla="*/ 163 h 163"/>
                  <a:gd name="T14" fmla="*/ 134 w 134"/>
                  <a:gd name="T15" fmla="*/ 163 h 163"/>
                  <a:gd name="T16" fmla="*/ 134 w 134"/>
                  <a:gd name="T17" fmla="*/ 0 h 163"/>
                  <a:gd name="T18" fmla="*/ 94 w 134"/>
                  <a:gd name="T19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4" h="163">
                    <a:moveTo>
                      <a:pt x="94" y="0"/>
                    </a:moveTo>
                    <a:cubicBezTo>
                      <a:pt x="97" y="5"/>
                      <a:pt x="99" y="11"/>
                      <a:pt x="99" y="17"/>
                    </a:cubicBezTo>
                    <a:cubicBezTo>
                      <a:pt x="99" y="35"/>
                      <a:pt x="84" y="49"/>
                      <a:pt x="67" y="49"/>
                    </a:cubicBezTo>
                    <a:cubicBezTo>
                      <a:pt x="49" y="49"/>
                      <a:pt x="35" y="35"/>
                      <a:pt x="35" y="17"/>
                    </a:cubicBezTo>
                    <a:cubicBezTo>
                      <a:pt x="35" y="11"/>
                      <a:pt x="37" y="5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63"/>
                      <a:pt x="0" y="163"/>
                      <a:pt x="0" y="163"/>
                    </a:cubicBezTo>
                    <a:cubicBezTo>
                      <a:pt x="134" y="163"/>
                      <a:pt x="134" y="163"/>
                      <a:pt x="134" y="163"/>
                    </a:cubicBezTo>
                    <a:cubicBezTo>
                      <a:pt x="134" y="0"/>
                      <a:pt x="134" y="0"/>
                      <a:pt x="134" y="0"/>
                    </a:cubicBezTo>
                    <a:lnTo>
                      <a:pt x="94" y="0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44" name="Freeform 9"/>
              <p:cNvSpPr>
                <a:spLocks/>
              </p:cNvSpPr>
              <p:nvPr/>
            </p:nvSpPr>
            <p:spPr bwMode="auto">
              <a:xfrm>
                <a:off x="1016516" y="2945555"/>
                <a:ext cx="3255845" cy="1798705"/>
              </a:xfrm>
              <a:custGeom>
                <a:avLst/>
                <a:gdLst>
                  <a:gd name="T0" fmla="*/ 980 w 980"/>
                  <a:gd name="T1" fmla="*/ 527 h 541"/>
                  <a:gd name="T2" fmla="*/ 966 w 980"/>
                  <a:gd name="T3" fmla="*/ 541 h 541"/>
                  <a:gd name="T4" fmla="*/ 14 w 980"/>
                  <a:gd name="T5" fmla="*/ 541 h 541"/>
                  <a:gd name="T6" fmla="*/ 0 w 980"/>
                  <a:gd name="T7" fmla="*/ 527 h 541"/>
                  <a:gd name="T8" fmla="*/ 0 w 980"/>
                  <a:gd name="T9" fmla="*/ 14 h 541"/>
                  <a:gd name="T10" fmla="*/ 14 w 980"/>
                  <a:gd name="T11" fmla="*/ 0 h 541"/>
                  <a:gd name="T12" fmla="*/ 966 w 980"/>
                  <a:gd name="T13" fmla="*/ 0 h 541"/>
                  <a:gd name="T14" fmla="*/ 980 w 980"/>
                  <a:gd name="T15" fmla="*/ 14 h 541"/>
                  <a:gd name="T16" fmla="*/ 980 w 980"/>
                  <a:gd name="T17" fmla="*/ 527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0" h="541">
                    <a:moveTo>
                      <a:pt x="980" y="527"/>
                    </a:moveTo>
                    <a:cubicBezTo>
                      <a:pt x="980" y="535"/>
                      <a:pt x="974" y="541"/>
                      <a:pt x="966" y="541"/>
                    </a:cubicBezTo>
                    <a:cubicBezTo>
                      <a:pt x="14" y="541"/>
                      <a:pt x="14" y="541"/>
                      <a:pt x="14" y="541"/>
                    </a:cubicBezTo>
                    <a:cubicBezTo>
                      <a:pt x="6" y="541"/>
                      <a:pt x="0" y="535"/>
                      <a:pt x="0" y="527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966" y="0"/>
                      <a:pt x="966" y="0"/>
                      <a:pt x="966" y="0"/>
                    </a:cubicBezTo>
                    <a:cubicBezTo>
                      <a:pt x="974" y="0"/>
                      <a:pt x="980" y="6"/>
                      <a:pt x="980" y="14"/>
                    </a:cubicBezTo>
                    <a:lnTo>
                      <a:pt x="980" y="527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45" name="Rectangle 14"/>
              <p:cNvSpPr>
                <a:spLocks noChangeArrowheads="1"/>
              </p:cNvSpPr>
              <p:nvPr/>
            </p:nvSpPr>
            <p:spPr bwMode="auto">
              <a:xfrm>
                <a:off x="1108374" y="3051647"/>
                <a:ext cx="3064658" cy="1586528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46" name="Freeform 5"/>
              <p:cNvSpPr>
                <a:spLocks noChangeAspect="1" noEditPoints="1"/>
              </p:cNvSpPr>
              <p:nvPr/>
            </p:nvSpPr>
            <p:spPr bwMode="black">
              <a:xfrm>
                <a:off x="1267533" y="3182438"/>
                <a:ext cx="1321583" cy="1325610"/>
              </a:xfrm>
              <a:custGeom>
                <a:avLst/>
                <a:gdLst>
                  <a:gd name="T0" fmla="*/ 367 w 414"/>
                  <a:gd name="T1" fmla="*/ 274 h 415"/>
                  <a:gd name="T2" fmla="*/ 301 w 414"/>
                  <a:gd name="T3" fmla="*/ 189 h 415"/>
                  <a:gd name="T4" fmla="*/ 367 w 414"/>
                  <a:gd name="T5" fmla="*/ 189 h 415"/>
                  <a:gd name="T6" fmla="*/ 301 w 414"/>
                  <a:gd name="T7" fmla="*/ 326 h 415"/>
                  <a:gd name="T8" fmla="*/ 301 w 414"/>
                  <a:gd name="T9" fmla="*/ 293 h 415"/>
                  <a:gd name="T10" fmla="*/ 367 w 414"/>
                  <a:gd name="T11" fmla="*/ 170 h 415"/>
                  <a:gd name="T12" fmla="*/ 301 w 414"/>
                  <a:gd name="T13" fmla="*/ 85 h 415"/>
                  <a:gd name="T14" fmla="*/ 367 w 414"/>
                  <a:gd name="T15" fmla="*/ 85 h 415"/>
                  <a:gd name="T16" fmla="*/ 367 w 414"/>
                  <a:gd name="T17" fmla="*/ 326 h 415"/>
                  <a:gd name="T18" fmla="*/ 301 w 414"/>
                  <a:gd name="T19" fmla="*/ 326 h 415"/>
                  <a:gd name="T20" fmla="*/ 367 w 414"/>
                  <a:gd name="T21" fmla="*/ 241 h 415"/>
                  <a:gd name="T22" fmla="*/ 301 w 414"/>
                  <a:gd name="T23" fmla="*/ 222 h 415"/>
                  <a:gd name="T24" fmla="*/ 301 w 414"/>
                  <a:gd name="T25" fmla="*/ 189 h 415"/>
                  <a:gd name="T26" fmla="*/ 367 w 414"/>
                  <a:gd name="T27" fmla="*/ 170 h 415"/>
                  <a:gd name="T28" fmla="*/ 301 w 414"/>
                  <a:gd name="T29" fmla="*/ 170 h 415"/>
                  <a:gd name="T30" fmla="*/ 367 w 414"/>
                  <a:gd name="T31" fmla="*/ 118 h 415"/>
                  <a:gd name="T32" fmla="*/ 400 w 414"/>
                  <a:gd name="T33" fmla="*/ 42 h 415"/>
                  <a:gd name="T34" fmla="*/ 0 w 414"/>
                  <a:gd name="T35" fmla="*/ 42 h 415"/>
                  <a:gd name="T36" fmla="*/ 245 w 414"/>
                  <a:gd name="T37" fmla="*/ 368 h 415"/>
                  <a:gd name="T38" fmla="*/ 414 w 414"/>
                  <a:gd name="T39" fmla="*/ 56 h 415"/>
                  <a:gd name="T40" fmla="*/ 118 w 414"/>
                  <a:gd name="T41" fmla="*/ 232 h 415"/>
                  <a:gd name="T42" fmla="*/ 117 w 414"/>
                  <a:gd name="T43" fmla="*/ 225 h 415"/>
                  <a:gd name="T44" fmla="*/ 114 w 414"/>
                  <a:gd name="T45" fmla="*/ 224 h 415"/>
                  <a:gd name="T46" fmla="*/ 112 w 414"/>
                  <a:gd name="T47" fmla="*/ 232 h 415"/>
                  <a:gd name="T48" fmla="*/ 98 w 414"/>
                  <a:gd name="T49" fmla="*/ 206 h 415"/>
                  <a:gd name="T50" fmla="*/ 113 w 414"/>
                  <a:gd name="T51" fmla="*/ 176 h 415"/>
                  <a:gd name="T52" fmla="*/ 116 w 414"/>
                  <a:gd name="T53" fmla="*/ 185 h 415"/>
                  <a:gd name="T54" fmla="*/ 118 w 414"/>
                  <a:gd name="T55" fmla="*/ 186 h 415"/>
                  <a:gd name="T56" fmla="*/ 120 w 414"/>
                  <a:gd name="T57" fmla="*/ 176 h 415"/>
                  <a:gd name="T58" fmla="*/ 134 w 414"/>
                  <a:gd name="T59" fmla="*/ 205 h 415"/>
                  <a:gd name="T60" fmla="*/ 400 w 414"/>
                  <a:gd name="T61" fmla="*/ 354 h 415"/>
                  <a:gd name="T62" fmla="*/ 282 w 414"/>
                  <a:gd name="T63" fmla="*/ 326 h 415"/>
                  <a:gd name="T64" fmla="*/ 245 w 414"/>
                  <a:gd name="T65" fmla="*/ 274 h 415"/>
                  <a:gd name="T66" fmla="*/ 245 w 414"/>
                  <a:gd name="T67" fmla="*/ 241 h 415"/>
                  <a:gd name="T68" fmla="*/ 282 w 414"/>
                  <a:gd name="T69" fmla="*/ 189 h 415"/>
                  <a:gd name="T70" fmla="*/ 282 w 414"/>
                  <a:gd name="T71" fmla="*/ 170 h 415"/>
                  <a:gd name="T72" fmla="*/ 245 w 414"/>
                  <a:gd name="T73" fmla="*/ 118 h 415"/>
                  <a:gd name="T74" fmla="*/ 245 w 414"/>
                  <a:gd name="T75" fmla="*/ 85 h 415"/>
                  <a:gd name="T76" fmla="*/ 400 w 414"/>
                  <a:gd name="T77" fmla="*/ 354 h 415"/>
                  <a:gd name="T78" fmla="*/ 301 w 414"/>
                  <a:gd name="T79" fmla="*/ 326 h 415"/>
                  <a:gd name="T80" fmla="*/ 367 w 414"/>
                  <a:gd name="T81" fmla="*/ 241 h 415"/>
                  <a:gd name="T82" fmla="*/ 367 w 414"/>
                  <a:gd name="T83" fmla="*/ 274 h 415"/>
                  <a:gd name="T84" fmla="*/ 301 w 414"/>
                  <a:gd name="T85" fmla="*/ 189 h 415"/>
                  <a:gd name="T86" fmla="*/ 367 w 414"/>
                  <a:gd name="T87" fmla="*/ 189 h 415"/>
                  <a:gd name="T88" fmla="*/ 301 w 414"/>
                  <a:gd name="T89" fmla="*/ 170 h 415"/>
                  <a:gd name="T90" fmla="*/ 367 w 414"/>
                  <a:gd name="T91" fmla="*/ 85 h 415"/>
                  <a:gd name="T92" fmla="*/ 367 w 414"/>
                  <a:gd name="T93" fmla="*/ 118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14" h="415">
                    <a:moveTo>
                      <a:pt x="301" y="241"/>
                    </a:moveTo>
                    <a:cubicBezTo>
                      <a:pt x="301" y="274"/>
                      <a:pt x="301" y="274"/>
                      <a:pt x="301" y="274"/>
                    </a:cubicBezTo>
                    <a:cubicBezTo>
                      <a:pt x="367" y="274"/>
                      <a:pt x="367" y="274"/>
                      <a:pt x="367" y="274"/>
                    </a:cubicBezTo>
                    <a:cubicBezTo>
                      <a:pt x="367" y="241"/>
                      <a:pt x="367" y="241"/>
                      <a:pt x="367" y="241"/>
                    </a:cubicBezTo>
                    <a:lnTo>
                      <a:pt x="301" y="241"/>
                    </a:lnTo>
                    <a:close/>
                    <a:moveTo>
                      <a:pt x="301" y="189"/>
                    </a:moveTo>
                    <a:cubicBezTo>
                      <a:pt x="301" y="222"/>
                      <a:pt x="301" y="222"/>
                      <a:pt x="301" y="222"/>
                    </a:cubicBezTo>
                    <a:cubicBezTo>
                      <a:pt x="367" y="222"/>
                      <a:pt x="367" y="222"/>
                      <a:pt x="367" y="222"/>
                    </a:cubicBezTo>
                    <a:cubicBezTo>
                      <a:pt x="367" y="189"/>
                      <a:pt x="367" y="189"/>
                      <a:pt x="367" y="189"/>
                    </a:cubicBezTo>
                    <a:lnTo>
                      <a:pt x="301" y="189"/>
                    </a:lnTo>
                    <a:close/>
                    <a:moveTo>
                      <a:pt x="301" y="293"/>
                    </a:moveTo>
                    <a:cubicBezTo>
                      <a:pt x="301" y="326"/>
                      <a:pt x="301" y="326"/>
                      <a:pt x="301" y="326"/>
                    </a:cubicBezTo>
                    <a:cubicBezTo>
                      <a:pt x="367" y="326"/>
                      <a:pt x="367" y="326"/>
                      <a:pt x="367" y="326"/>
                    </a:cubicBezTo>
                    <a:cubicBezTo>
                      <a:pt x="367" y="293"/>
                      <a:pt x="367" y="293"/>
                      <a:pt x="367" y="293"/>
                    </a:cubicBezTo>
                    <a:lnTo>
                      <a:pt x="301" y="293"/>
                    </a:lnTo>
                    <a:close/>
                    <a:moveTo>
                      <a:pt x="301" y="137"/>
                    </a:moveTo>
                    <a:cubicBezTo>
                      <a:pt x="301" y="170"/>
                      <a:pt x="301" y="170"/>
                      <a:pt x="301" y="170"/>
                    </a:cubicBezTo>
                    <a:cubicBezTo>
                      <a:pt x="367" y="170"/>
                      <a:pt x="367" y="170"/>
                      <a:pt x="367" y="170"/>
                    </a:cubicBezTo>
                    <a:cubicBezTo>
                      <a:pt x="367" y="137"/>
                      <a:pt x="367" y="137"/>
                      <a:pt x="367" y="137"/>
                    </a:cubicBezTo>
                    <a:lnTo>
                      <a:pt x="301" y="137"/>
                    </a:lnTo>
                    <a:close/>
                    <a:moveTo>
                      <a:pt x="301" y="85"/>
                    </a:moveTo>
                    <a:cubicBezTo>
                      <a:pt x="301" y="118"/>
                      <a:pt x="301" y="118"/>
                      <a:pt x="301" y="118"/>
                    </a:cubicBezTo>
                    <a:cubicBezTo>
                      <a:pt x="367" y="118"/>
                      <a:pt x="367" y="118"/>
                      <a:pt x="367" y="118"/>
                    </a:cubicBezTo>
                    <a:cubicBezTo>
                      <a:pt x="367" y="85"/>
                      <a:pt x="367" y="85"/>
                      <a:pt x="367" y="85"/>
                    </a:cubicBezTo>
                    <a:lnTo>
                      <a:pt x="301" y="85"/>
                    </a:lnTo>
                    <a:close/>
                    <a:moveTo>
                      <a:pt x="301" y="326"/>
                    </a:moveTo>
                    <a:cubicBezTo>
                      <a:pt x="367" y="326"/>
                      <a:pt x="367" y="326"/>
                      <a:pt x="367" y="326"/>
                    </a:cubicBezTo>
                    <a:cubicBezTo>
                      <a:pt x="367" y="293"/>
                      <a:pt x="367" y="293"/>
                      <a:pt x="367" y="293"/>
                    </a:cubicBezTo>
                    <a:cubicBezTo>
                      <a:pt x="301" y="293"/>
                      <a:pt x="301" y="293"/>
                      <a:pt x="301" y="293"/>
                    </a:cubicBezTo>
                    <a:lnTo>
                      <a:pt x="301" y="326"/>
                    </a:lnTo>
                    <a:close/>
                    <a:moveTo>
                      <a:pt x="301" y="274"/>
                    </a:moveTo>
                    <a:cubicBezTo>
                      <a:pt x="367" y="274"/>
                      <a:pt x="367" y="274"/>
                      <a:pt x="367" y="274"/>
                    </a:cubicBezTo>
                    <a:cubicBezTo>
                      <a:pt x="367" y="241"/>
                      <a:pt x="367" y="241"/>
                      <a:pt x="367" y="241"/>
                    </a:cubicBezTo>
                    <a:cubicBezTo>
                      <a:pt x="301" y="241"/>
                      <a:pt x="301" y="241"/>
                      <a:pt x="301" y="241"/>
                    </a:cubicBezTo>
                    <a:lnTo>
                      <a:pt x="301" y="274"/>
                    </a:lnTo>
                    <a:close/>
                    <a:moveTo>
                      <a:pt x="301" y="222"/>
                    </a:moveTo>
                    <a:cubicBezTo>
                      <a:pt x="367" y="222"/>
                      <a:pt x="367" y="222"/>
                      <a:pt x="367" y="222"/>
                    </a:cubicBezTo>
                    <a:cubicBezTo>
                      <a:pt x="367" y="189"/>
                      <a:pt x="367" y="189"/>
                      <a:pt x="367" y="189"/>
                    </a:cubicBezTo>
                    <a:cubicBezTo>
                      <a:pt x="301" y="189"/>
                      <a:pt x="301" y="189"/>
                      <a:pt x="301" y="189"/>
                    </a:cubicBezTo>
                    <a:lnTo>
                      <a:pt x="301" y="222"/>
                    </a:lnTo>
                    <a:close/>
                    <a:moveTo>
                      <a:pt x="301" y="170"/>
                    </a:moveTo>
                    <a:cubicBezTo>
                      <a:pt x="367" y="170"/>
                      <a:pt x="367" y="170"/>
                      <a:pt x="367" y="170"/>
                    </a:cubicBezTo>
                    <a:cubicBezTo>
                      <a:pt x="367" y="137"/>
                      <a:pt x="367" y="137"/>
                      <a:pt x="367" y="137"/>
                    </a:cubicBezTo>
                    <a:cubicBezTo>
                      <a:pt x="301" y="137"/>
                      <a:pt x="301" y="137"/>
                      <a:pt x="301" y="137"/>
                    </a:cubicBezTo>
                    <a:lnTo>
                      <a:pt x="301" y="170"/>
                    </a:lnTo>
                    <a:close/>
                    <a:moveTo>
                      <a:pt x="301" y="85"/>
                    </a:moveTo>
                    <a:cubicBezTo>
                      <a:pt x="301" y="118"/>
                      <a:pt x="301" y="118"/>
                      <a:pt x="301" y="118"/>
                    </a:cubicBezTo>
                    <a:cubicBezTo>
                      <a:pt x="367" y="118"/>
                      <a:pt x="367" y="118"/>
                      <a:pt x="367" y="118"/>
                    </a:cubicBezTo>
                    <a:cubicBezTo>
                      <a:pt x="367" y="85"/>
                      <a:pt x="367" y="85"/>
                      <a:pt x="367" y="85"/>
                    </a:cubicBezTo>
                    <a:lnTo>
                      <a:pt x="301" y="85"/>
                    </a:lnTo>
                    <a:close/>
                    <a:moveTo>
                      <a:pt x="400" y="42"/>
                    </a:moveTo>
                    <a:cubicBezTo>
                      <a:pt x="245" y="42"/>
                      <a:pt x="245" y="42"/>
                      <a:pt x="245" y="42"/>
                    </a:cubicBezTo>
                    <a:cubicBezTo>
                      <a:pt x="245" y="0"/>
                      <a:pt x="245" y="0"/>
                      <a:pt x="245" y="0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373"/>
                      <a:pt x="0" y="373"/>
                      <a:pt x="0" y="373"/>
                    </a:cubicBezTo>
                    <a:cubicBezTo>
                      <a:pt x="245" y="415"/>
                      <a:pt x="245" y="415"/>
                      <a:pt x="245" y="415"/>
                    </a:cubicBezTo>
                    <a:cubicBezTo>
                      <a:pt x="245" y="368"/>
                      <a:pt x="245" y="368"/>
                      <a:pt x="245" y="368"/>
                    </a:cubicBezTo>
                    <a:cubicBezTo>
                      <a:pt x="401" y="368"/>
                      <a:pt x="401" y="368"/>
                      <a:pt x="401" y="368"/>
                    </a:cubicBezTo>
                    <a:cubicBezTo>
                      <a:pt x="410" y="368"/>
                      <a:pt x="414" y="362"/>
                      <a:pt x="414" y="354"/>
                    </a:cubicBezTo>
                    <a:cubicBezTo>
                      <a:pt x="414" y="56"/>
                      <a:pt x="414" y="56"/>
                      <a:pt x="414" y="56"/>
                    </a:cubicBezTo>
                    <a:cubicBezTo>
                      <a:pt x="414" y="49"/>
                      <a:pt x="408" y="42"/>
                      <a:pt x="400" y="42"/>
                    </a:cubicBezTo>
                    <a:close/>
                    <a:moveTo>
                      <a:pt x="139" y="282"/>
                    </a:moveTo>
                    <a:cubicBezTo>
                      <a:pt x="118" y="232"/>
                      <a:pt x="118" y="232"/>
                      <a:pt x="118" y="232"/>
                    </a:cubicBezTo>
                    <a:cubicBezTo>
                      <a:pt x="118" y="231"/>
                      <a:pt x="118" y="231"/>
                      <a:pt x="118" y="230"/>
                    </a:cubicBezTo>
                    <a:cubicBezTo>
                      <a:pt x="117" y="230"/>
                      <a:pt x="117" y="229"/>
                      <a:pt x="117" y="229"/>
                    </a:cubicBezTo>
                    <a:cubicBezTo>
                      <a:pt x="117" y="228"/>
                      <a:pt x="117" y="226"/>
                      <a:pt x="117" y="225"/>
                    </a:cubicBezTo>
                    <a:cubicBezTo>
                      <a:pt x="116" y="224"/>
                      <a:pt x="116" y="223"/>
                      <a:pt x="116" y="222"/>
                    </a:cubicBezTo>
                    <a:cubicBezTo>
                      <a:pt x="116" y="222"/>
                      <a:pt x="116" y="222"/>
                      <a:pt x="116" y="222"/>
                    </a:cubicBezTo>
                    <a:cubicBezTo>
                      <a:pt x="116" y="223"/>
                      <a:pt x="114" y="223"/>
                      <a:pt x="114" y="224"/>
                    </a:cubicBezTo>
                    <a:cubicBezTo>
                      <a:pt x="114" y="224"/>
                      <a:pt x="114" y="225"/>
                      <a:pt x="114" y="226"/>
                    </a:cubicBezTo>
                    <a:cubicBezTo>
                      <a:pt x="114" y="228"/>
                      <a:pt x="113" y="228"/>
                      <a:pt x="113" y="229"/>
                    </a:cubicBezTo>
                    <a:cubicBezTo>
                      <a:pt x="113" y="230"/>
                      <a:pt x="113" y="231"/>
                      <a:pt x="112" y="232"/>
                    </a:cubicBezTo>
                    <a:cubicBezTo>
                      <a:pt x="92" y="280"/>
                      <a:pt x="92" y="280"/>
                      <a:pt x="92" y="280"/>
                    </a:cubicBezTo>
                    <a:cubicBezTo>
                      <a:pt x="61" y="277"/>
                      <a:pt x="61" y="277"/>
                      <a:pt x="61" y="277"/>
                    </a:cubicBezTo>
                    <a:cubicBezTo>
                      <a:pt x="98" y="206"/>
                      <a:pt x="98" y="206"/>
                      <a:pt x="98" y="206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95" y="132"/>
                      <a:pt x="95" y="132"/>
                      <a:pt x="95" y="132"/>
                    </a:cubicBezTo>
                    <a:cubicBezTo>
                      <a:pt x="113" y="176"/>
                      <a:pt x="113" y="176"/>
                      <a:pt x="113" y="176"/>
                    </a:cubicBezTo>
                    <a:cubicBezTo>
                      <a:pt x="113" y="177"/>
                      <a:pt x="113" y="178"/>
                      <a:pt x="114" y="179"/>
                    </a:cubicBezTo>
                    <a:cubicBezTo>
                      <a:pt x="114" y="179"/>
                      <a:pt x="114" y="180"/>
                      <a:pt x="114" y="182"/>
                    </a:cubicBezTo>
                    <a:cubicBezTo>
                      <a:pt x="116" y="183"/>
                      <a:pt x="116" y="184"/>
                      <a:pt x="116" y="185"/>
                    </a:cubicBezTo>
                    <a:cubicBezTo>
                      <a:pt x="116" y="186"/>
                      <a:pt x="116" y="187"/>
                      <a:pt x="117" y="189"/>
                    </a:cubicBezTo>
                    <a:cubicBezTo>
                      <a:pt x="117" y="189"/>
                      <a:pt x="117" y="189"/>
                      <a:pt x="117" y="189"/>
                    </a:cubicBezTo>
                    <a:cubicBezTo>
                      <a:pt x="117" y="187"/>
                      <a:pt x="117" y="187"/>
                      <a:pt x="118" y="186"/>
                    </a:cubicBezTo>
                    <a:cubicBezTo>
                      <a:pt x="118" y="185"/>
                      <a:pt x="118" y="184"/>
                      <a:pt x="118" y="183"/>
                    </a:cubicBezTo>
                    <a:cubicBezTo>
                      <a:pt x="118" y="182"/>
                      <a:pt x="119" y="180"/>
                      <a:pt x="119" y="179"/>
                    </a:cubicBezTo>
                    <a:cubicBezTo>
                      <a:pt x="119" y="178"/>
                      <a:pt x="120" y="177"/>
                      <a:pt x="120" y="176"/>
                    </a:cubicBezTo>
                    <a:cubicBezTo>
                      <a:pt x="140" y="130"/>
                      <a:pt x="140" y="130"/>
                      <a:pt x="140" y="130"/>
                    </a:cubicBezTo>
                    <a:cubicBezTo>
                      <a:pt x="172" y="127"/>
                      <a:pt x="172" y="127"/>
                      <a:pt x="172" y="127"/>
                    </a:cubicBezTo>
                    <a:cubicBezTo>
                      <a:pt x="134" y="205"/>
                      <a:pt x="134" y="205"/>
                      <a:pt x="134" y="205"/>
                    </a:cubicBezTo>
                    <a:cubicBezTo>
                      <a:pt x="173" y="284"/>
                      <a:pt x="173" y="284"/>
                      <a:pt x="173" y="284"/>
                    </a:cubicBezTo>
                    <a:lnTo>
                      <a:pt x="139" y="282"/>
                    </a:lnTo>
                    <a:close/>
                    <a:moveTo>
                      <a:pt x="400" y="354"/>
                    </a:moveTo>
                    <a:cubicBezTo>
                      <a:pt x="245" y="354"/>
                      <a:pt x="245" y="354"/>
                      <a:pt x="245" y="354"/>
                    </a:cubicBezTo>
                    <a:cubicBezTo>
                      <a:pt x="245" y="326"/>
                      <a:pt x="245" y="326"/>
                      <a:pt x="245" y="326"/>
                    </a:cubicBezTo>
                    <a:cubicBezTo>
                      <a:pt x="282" y="326"/>
                      <a:pt x="282" y="326"/>
                      <a:pt x="282" y="326"/>
                    </a:cubicBezTo>
                    <a:cubicBezTo>
                      <a:pt x="282" y="293"/>
                      <a:pt x="282" y="293"/>
                      <a:pt x="282" y="293"/>
                    </a:cubicBezTo>
                    <a:cubicBezTo>
                      <a:pt x="245" y="293"/>
                      <a:pt x="245" y="293"/>
                      <a:pt x="245" y="293"/>
                    </a:cubicBezTo>
                    <a:cubicBezTo>
                      <a:pt x="245" y="274"/>
                      <a:pt x="245" y="274"/>
                      <a:pt x="245" y="274"/>
                    </a:cubicBezTo>
                    <a:cubicBezTo>
                      <a:pt x="282" y="274"/>
                      <a:pt x="282" y="274"/>
                      <a:pt x="282" y="274"/>
                    </a:cubicBezTo>
                    <a:cubicBezTo>
                      <a:pt x="282" y="241"/>
                      <a:pt x="282" y="241"/>
                      <a:pt x="282" y="241"/>
                    </a:cubicBezTo>
                    <a:cubicBezTo>
                      <a:pt x="245" y="241"/>
                      <a:pt x="245" y="241"/>
                      <a:pt x="245" y="241"/>
                    </a:cubicBezTo>
                    <a:cubicBezTo>
                      <a:pt x="245" y="222"/>
                      <a:pt x="245" y="222"/>
                      <a:pt x="245" y="222"/>
                    </a:cubicBezTo>
                    <a:cubicBezTo>
                      <a:pt x="282" y="222"/>
                      <a:pt x="282" y="222"/>
                      <a:pt x="282" y="222"/>
                    </a:cubicBezTo>
                    <a:cubicBezTo>
                      <a:pt x="282" y="189"/>
                      <a:pt x="282" y="189"/>
                      <a:pt x="282" y="189"/>
                    </a:cubicBezTo>
                    <a:cubicBezTo>
                      <a:pt x="245" y="189"/>
                      <a:pt x="245" y="189"/>
                      <a:pt x="245" y="189"/>
                    </a:cubicBezTo>
                    <a:cubicBezTo>
                      <a:pt x="245" y="170"/>
                      <a:pt x="245" y="170"/>
                      <a:pt x="245" y="170"/>
                    </a:cubicBezTo>
                    <a:cubicBezTo>
                      <a:pt x="282" y="170"/>
                      <a:pt x="282" y="170"/>
                      <a:pt x="282" y="170"/>
                    </a:cubicBezTo>
                    <a:cubicBezTo>
                      <a:pt x="282" y="137"/>
                      <a:pt x="282" y="137"/>
                      <a:pt x="282" y="137"/>
                    </a:cubicBezTo>
                    <a:cubicBezTo>
                      <a:pt x="245" y="137"/>
                      <a:pt x="245" y="137"/>
                      <a:pt x="245" y="137"/>
                    </a:cubicBezTo>
                    <a:cubicBezTo>
                      <a:pt x="245" y="118"/>
                      <a:pt x="245" y="118"/>
                      <a:pt x="245" y="118"/>
                    </a:cubicBezTo>
                    <a:cubicBezTo>
                      <a:pt x="282" y="118"/>
                      <a:pt x="282" y="118"/>
                      <a:pt x="282" y="118"/>
                    </a:cubicBezTo>
                    <a:cubicBezTo>
                      <a:pt x="282" y="85"/>
                      <a:pt x="282" y="85"/>
                      <a:pt x="282" y="85"/>
                    </a:cubicBezTo>
                    <a:cubicBezTo>
                      <a:pt x="245" y="85"/>
                      <a:pt x="245" y="85"/>
                      <a:pt x="245" y="85"/>
                    </a:cubicBezTo>
                    <a:cubicBezTo>
                      <a:pt x="245" y="56"/>
                      <a:pt x="245" y="56"/>
                      <a:pt x="245" y="56"/>
                    </a:cubicBezTo>
                    <a:cubicBezTo>
                      <a:pt x="400" y="56"/>
                      <a:pt x="400" y="56"/>
                      <a:pt x="400" y="56"/>
                    </a:cubicBezTo>
                    <a:lnTo>
                      <a:pt x="400" y="354"/>
                    </a:lnTo>
                    <a:close/>
                    <a:moveTo>
                      <a:pt x="367" y="293"/>
                    </a:moveTo>
                    <a:cubicBezTo>
                      <a:pt x="301" y="293"/>
                      <a:pt x="301" y="293"/>
                      <a:pt x="301" y="293"/>
                    </a:cubicBezTo>
                    <a:cubicBezTo>
                      <a:pt x="301" y="326"/>
                      <a:pt x="301" y="326"/>
                      <a:pt x="301" y="326"/>
                    </a:cubicBezTo>
                    <a:cubicBezTo>
                      <a:pt x="367" y="326"/>
                      <a:pt x="367" y="326"/>
                      <a:pt x="367" y="326"/>
                    </a:cubicBezTo>
                    <a:lnTo>
                      <a:pt x="367" y="293"/>
                    </a:lnTo>
                    <a:close/>
                    <a:moveTo>
                      <a:pt x="367" y="241"/>
                    </a:moveTo>
                    <a:cubicBezTo>
                      <a:pt x="301" y="241"/>
                      <a:pt x="301" y="241"/>
                      <a:pt x="301" y="241"/>
                    </a:cubicBezTo>
                    <a:cubicBezTo>
                      <a:pt x="301" y="274"/>
                      <a:pt x="301" y="274"/>
                      <a:pt x="301" y="274"/>
                    </a:cubicBezTo>
                    <a:cubicBezTo>
                      <a:pt x="367" y="274"/>
                      <a:pt x="367" y="274"/>
                      <a:pt x="367" y="274"/>
                    </a:cubicBezTo>
                    <a:lnTo>
                      <a:pt x="367" y="241"/>
                    </a:lnTo>
                    <a:close/>
                    <a:moveTo>
                      <a:pt x="367" y="189"/>
                    </a:moveTo>
                    <a:cubicBezTo>
                      <a:pt x="301" y="189"/>
                      <a:pt x="301" y="189"/>
                      <a:pt x="301" y="189"/>
                    </a:cubicBezTo>
                    <a:cubicBezTo>
                      <a:pt x="301" y="222"/>
                      <a:pt x="301" y="222"/>
                      <a:pt x="301" y="222"/>
                    </a:cubicBezTo>
                    <a:cubicBezTo>
                      <a:pt x="367" y="222"/>
                      <a:pt x="367" y="222"/>
                      <a:pt x="367" y="222"/>
                    </a:cubicBezTo>
                    <a:lnTo>
                      <a:pt x="367" y="189"/>
                    </a:lnTo>
                    <a:close/>
                    <a:moveTo>
                      <a:pt x="367" y="137"/>
                    </a:moveTo>
                    <a:cubicBezTo>
                      <a:pt x="301" y="137"/>
                      <a:pt x="301" y="137"/>
                      <a:pt x="301" y="137"/>
                    </a:cubicBezTo>
                    <a:cubicBezTo>
                      <a:pt x="301" y="170"/>
                      <a:pt x="301" y="170"/>
                      <a:pt x="301" y="170"/>
                    </a:cubicBezTo>
                    <a:cubicBezTo>
                      <a:pt x="367" y="170"/>
                      <a:pt x="367" y="170"/>
                      <a:pt x="367" y="170"/>
                    </a:cubicBezTo>
                    <a:lnTo>
                      <a:pt x="367" y="137"/>
                    </a:lnTo>
                    <a:close/>
                    <a:moveTo>
                      <a:pt x="367" y="85"/>
                    </a:moveTo>
                    <a:cubicBezTo>
                      <a:pt x="301" y="85"/>
                      <a:pt x="301" y="85"/>
                      <a:pt x="301" y="85"/>
                    </a:cubicBezTo>
                    <a:cubicBezTo>
                      <a:pt x="301" y="118"/>
                      <a:pt x="301" y="118"/>
                      <a:pt x="301" y="118"/>
                    </a:cubicBezTo>
                    <a:cubicBezTo>
                      <a:pt x="367" y="118"/>
                      <a:pt x="367" y="118"/>
                      <a:pt x="367" y="118"/>
                    </a:cubicBezTo>
                    <a:lnTo>
                      <a:pt x="367" y="85"/>
                    </a:lnTo>
                    <a:close/>
                  </a:path>
                </a:pathLst>
              </a:custGeom>
              <a:solidFill>
                <a:srgbClr val="164E2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smtClea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2677674" y="3437617"/>
                <a:ext cx="1376999" cy="948535"/>
              </a:xfrm>
              <a:prstGeom prst="rect">
                <a:avLst/>
              </a:prstGeom>
              <a:solidFill>
                <a:srgbClr val="217346"/>
              </a:solidFill>
              <a:ln w="22225">
                <a:solidFill>
                  <a:srgbClr val="164E2F"/>
                </a:solidFill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93219" tIns="46610" rIns="93219" bIns="46610" rtlCol="0" anchor="ctr"/>
              <a:lstStyle/>
              <a:p>
                <a:pPr algn="ctr" defTabSz="932468"/>
                <a:endParaRPr lang="en-US" sz="1835">
                  <a:solidFill>
                    <a:srgbClr val="000000"/>
                  </a:solidFill>
                </a:endParaRPr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2677674" y="3304333"/>
                <a:ext cx="1376999" cy="146898"/>
              </a:xfrm>
              <a:prstGeom prst="rect">
                <a:avLst/>
              </a:prstGeom>
              <a:solidFill>
                <a:srgbClr val="217346"/>
              </a:solidFill>
              <a:ln w="22225">
                <a:solidFill>
                  <a:srgbClr val="164E2F"/>
                </a:solidFill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93219" tIns="46610" rIns="93219" bIns="46610" rtlCol="0" anchor="ctr"/>
              <a:lstStyle/>
              <a:p>
                <a:pPr algn="ctr" defTabSz="932468"/>
                <a:endParaRPr lang="en-US" sz="1835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9" name="Group 148"/>
              <p:cNvGrpSpPr/>
              <p:nvPr/>
            </p:nvGrpSpPr>
            <p:grpSpPr>
              <a:xfrm>
                <a:off x="2786888" y="3533161"/>
                <a:ext cx="1165218" cy="775768"/>
                <a:chOff x="1536522" y="2097832"/>
                <a:chExt cx="830830" cy="553142"/>
              </a:xfrm>
            </p:grpSpPr>
            <p:sp>
              <p:nvSpPr>
                <p:cNvPr id="214" name="Rectangle 213"/>
                <p:cNvSpPr/>
                <p:nvPr/>
              </p:nvSpPr>
              <p:spPr bwMode="auto">
                <a:xfrm>
                  <a:off x="2244476" y="2097832"/>
                  <a:ext cx="122876" cy="66675"/>
                </a:xfrm>
                <a:prstGeom prst="rect">
                  <a:avLst/>
                </a:prstGeom>
                <a:solidFill>
                  <a:srgbClr val="164E2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91440" rIns="34294" bIns="34294" rtlCol="0" anchor="b" anchorCtr="0"/>
                <a:lstStyle/>
                <a:p>
                  <a:pPr algn="ctr" defTabSz="932406"/>
                  <a:endParaRPr lang="en-US" sz="8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15" name="Rectangle 214"/>
                <p:cNvSpPr/>
                <p:nvPr/>
              </p:nvSpPr>
              <p:spPr bwMode="auto">
                <a:xfrm>
                  <a:off x="2244476" y="2195125"/>
                  <a:ext cx="122876" cy="66675"/>
                </a:xfrm>
                <a:prstGeom prst="rect">
                  <a:avLst/>
                </a:prstGeom>
                <a:solidFill>
                  <a:srgbClr val="164E2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91440" rIns="34294" bIns="34294" rtlCol="0" anchor="b" anchorCtr="0"/>
                <a:lstStyle/>
                <a:p>
                  <a:pPr algn="ctr" defTabSz="932406"/>
                  <a:endParaRPr lang="en-US" sz="8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16" name="Rectangle 215"/>
                <p:cNvSpPr/>
                <p:nvPr/>
              </p:nvSpPr>
              <p:spPr bwMode="auto">
                <a:xfrm>
                  <a:off x="2244476" y="2292418"/>
                  <a:ext cx="122876" cy="66675"/>
                </a:xfrm>
                <a:prstGeom prst="rect">
                  <a:avLst/>
                </a:prstGeom>
                <a:solidFill>
                  <a:srgbClr val="164E2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91440" rIns="34294" bIns="34294" rtlCol="0" anchor="b" anchorCtr="0"/>
                <a:lstStyle/>
                <a:p>
                  <a:pPr algn="ctr" defTabSz="932406"/>
                  <a:endParaRPr lang="en-US" sz="8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17" name="Rectangle 216"/>
                <p:cNvSpPr/>
                <p:nvPr/>
              </p:nvSpPr>
              <p:spPr bwMode="auto">
                <a:xfrm>
                  <a:off x="2244476" y="2389711"/>
                  <a:ext cx="122876" cy="66675"/>
                </a:xfrm>
                <a:prstGeom prst="rect">
                  <a:avLst/>
                </a:prstGeom>
                <a:solidFill>
                  <a:srgbClr val="164E2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91440" rIns="34294" bIns="34294" rtlCol="0" anchor="b" anchorCtr="0"/>
                <a:lstStyle/>
                <a:p>
                  <a:pPr algn="ctr" defTabSz="932406"/>
                  <a:endParaRPr lang="en-US" sz="8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18" name="Rectangle 217"/>
                <p:cNvSpPr/>
                <p:nvPr/>
              </p:nvSpPr>
              <p:spPr bwMode="auto">
                <a:xfrm>
                  <a:off x="2244476" y="2487004"/>
                  <a:ext cx="122876" cy="66675"/>
                </a:xfrm>
                <a:prstGeom prst="rect">
                  <a:avLst/>
                </a:prstGeom>
                <a:solidFill>
                  <a:srgbClr val="164E2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91440" rIns="34294" bIns="34294" rtlCol="0" anchor="b" anchorCtr="0"/>
                <a:lstStyle/>
                <a:p>
                  <a:pPr algn="ctr" defTabSz="932406"/>
                  <a:endParaRPr lang="en-US" sz="8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19" name="Rectangle 218"/>
                <p:cNvSpPr/>
                <p:nvPr/>
              </p:nvSpPr>
              <p:spPr bwMode="auto">
                <a:xfrm>
                  <a:off x="2244476" y="2584299"/>
                  <a:ext cx="122876" cy="66675"/>
                </a:xfrm>
                <a:prstGeom prst="rect">
                  <a:avLst/>
                </a:prstGeom>
                <a:solidFill>
                  <a:srgbClr val="164E2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91440" rIns="34294" bIns="34294" rtlCol="0" anchor="b" anchorCtr="0"/>
                <a:lstStyle/>
                <a:p>
                  <a:pPr algn="ctr" defTabSz="932406"/>
                  <a:endParaRPr lang="en-US" sz="8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0" name="Rectangle 219"/>
                <p:cNvSpPr/>
                <p:nvPr/>
              </p:nvSpPr>
              <p:spPr bwMode="auto">
                <a:xfrm>
                  <a:off x="1890498" y="2097832"/>
                  <a:ext cx="122876" cy="66675"/>
                </a:xfrm>
                <a:prstGeom prst="rect">
                  <a:avLst/>
                </a:prstGeom>
                <a:solidFill>
                  <a:srgbClr val="164E2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91440" rIns="34294" bIns="34294" rtlCol="0" anchor="b" anchorCtr="0"/>
                <a:lstStyle/>
                <a:p>
                  <a:pPr algn="ctr" defTabSz="932406"/>
                  <a:endParaRPr lang="en-US" sz="8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1" name="Rectangle 220"/>
                <p:cNvSpPr/>
                <p:nvPr/>
              </p:nvSpPr>
              <p:spPr bwMode="auto">
                <a:xfrm>
                  <a:off x="1890498" y="2195125"/>
                  <a:ext cx="122876" cy="66675"/>
                </a:xfrm>
                <a:prstGeom prst="rect">
                  <a:avLst/>
                </a:prstGeom>
                <a:solidFill>
                  <a:srgbClr val="164E2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91440" rIns="34294" bIns="34294" rtlCol="0" anchor="b" anchorCtr="0"/>
                <a:lstStyle/>
                <a:p>
                  <a:pPr algn="ctr" defTabSz="932406"/>
                  <a:endParaRPr lang="en-US" sz="8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2" name="Rectangle 221"/>
                <p:cNvSpPr/>
                <p:nvPr/>
              </p:nvSpPr>
              <p:spPr bwMode="auto">
                <a:xfrm>
                  <a:off x="1890498" y="2292418"/>
                  <a:ext cx="122876" cy="66675"/>
                </a:xfrm>
                <a:prstGeom prst="rect">
                  <a:avLst/>
                </a:prstGeom>
                <a:solidFill>
                  <a:srgbClr val="164E2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91440" rIns="34294" bIns="34294" rtlCol="0" anchor="b" anchorCtr="0"/>
                <a:lstStyle/>
                <a:p>
                  <a:pPr algn="ctr" defTabSz="932406"/>
                  <a:endParaRPr lang="en-US" sz="8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3" name="Rectangle 222"/>
                <p:cNvSpPr/>
                <p:nvPr/>
              </p:nvSpPr>
              <p:spPr bwMode="auto">
                <a:xfrm>
                  <a:off x="1890498" y="2389711"/>
                  <a:ext cx="122876" cy="66675"/>
                </a:xfrm>
                <a:prstGeom prst="rect">
                  <a:avLst/>
                </a:prstGeom>
                <a:solidFill>
                  <a:srgbClr val="21734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91440" rIns="34294" bIns="34294" rtlCol="0" anchor="b" anchorCtr="0"/>
                <a:lstStyle/>
                <a:p>
                  <a:pPr algn="ctr" defTabSz="932406"/>
                  <a:endParaRPr lang="en-US" sz="8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4" name="Rectangle 223"/>
                <p:cNvSpPr/>
                <p:nvPr/>
              </p:nvSpPr>
              <p:spPr bwMode="auto">
                <a:xfrm>
                  <a:off x="1890498" y="2487004"/>
                  <a:ext cx="122876" cy="66675"/>
                </a:xfrm>
                <a:prstGeom prst="rect">
                  <a:avLst/>
                </a:prstGeom>
                <a:solidFill>
                  <a:srgbClr val="21734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91440" rIns="34294" bIns="34294" rtlCol="0" anchor="b" anchorCtr="0"/>
                <a:lstStyle/>
                <a:p>
                  <a:pPr algn="ctr" defTabSz="932406"/>
                  <a:endParaRPr lang="en-US" sz="8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5" name="Rectangle 224"/>
                <p:cNvSpPr/>
                <p:nvPr/>
              </p:nvSpPr>
              <p:spPr bwMode="auto">
                <a:xfrm>
                  <a:off x="1890498" y="2584299"/>
                  <a:ext cx="122876" cy="66675"/>
                </a:xfrm>
                <a:prstGeom prst="rect">
                  <a:avLst/>
                </a:prstGeom>
                <a:solidFill>
                  <a:srgbClr val="164E2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91440" rIns="34294" bIns="34294" rtlCol="0" anchor="b" anchorCtr="0"/>
                <a:lstStyle/>
                <a:p>
                  <a:pPr algn="ctr" defTabSz="932406"/>
                  <a:endParaRPr lang="en-US" sz="8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6" name="Rectangle 225"/>
                <p:cNvSpPr/>
                <p:nvPr/>
              </p:nvSpPr>
              <p:spPr bwMode="auto">
                <a:xfrm>
                  <a:off x="2067486" y="2097832"/>
                  <a:ext cx="122876" cy="66675"/>
                </a:xfrm>
                <a:prstGeom prst="rect">
                  <a:avLst/>
                </a:prstGeom>
                <a:solidFill>
                  <a:srgbClr val="164E2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91440" rIns="34294" bIns="34294" rtlCol="0" anchor="b" anchorCtr="0"/>
                <a:lstStyle/>
                <a:p>
                  <a:pPr algn="ctr" defTabSz="932406"/>
                  <a:endParaRPr lang="en-US" sz="8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7" name="Rectangle 226"/>
                <p:cNvSpPr/>
                <p:nvPr/>
              </p:nvSpPr>
              <p:spPr bwMode="auto">
                <a:xfrm>
                  <a:off x="2067486" y="2195125"/>
                  <a:ext cx="122876" cy="66675"/>
                </a:xfrm>
                <a:prstGeom prst="rect">
                  <a:avLst/>
                </a:prstGeom>
                <a:solidFill>
                  <a:srgbClr val="164E2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91440" rIns="34294" bIns="34294" rtlCol="0" anchor="b" anchorCtr="0"/>
                <a:lstStyle/>
                <a:p>
                  <a:pPr algn="ctr" defTabSz="932406"/>
                  <a:endParaRPr lang="en-US" sz="8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8" name="Rectangle 227"/>
                <p:cNvSpPr/>
                <p:nvPr/>
              </p:nvSpPr>
              <p:spPr bwMode="auto">
                <a:xfrm>
                  <a:off x="2067486" y="2292418"/>
                  <a:ext cx="122876" cy="66675"/>
                </a:xfrm>
                <a:prstGeom prst="rect">
                  <a:avLst/>
                </a:prstGeom>
                <a:solidFill>
                  <a:srgbClr val="164E2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91440" rIns="34294" bIns="34294" rtlCol="0" anchor="b" anchorCtr="0"/>
                <a:lstStyle/>
                <a:p>
                  <a:pPr algn="ctr" defTabSz="932406"/>
                  <a:endParaRPr lang="en-US" sz="8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9" name="Rectangle 228"/>
                <p:cNvSpPr/>
                <p:nvPr/>
              </p:nvSpPr>
              <p:spPr bwMode="auto">
                <a:xfrm>
                  <a:off x="2067486" y="2389711"/>
                  <a:ext cx="122876" cy="66675"/>
                </a:xfrm>
                <a:prstGeom prst="rect">
                  <a:avLst/>
                </a:prstGeom>
                <a:solidFill>
                  <a:srgbClr val="21734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91440" rIns="34294" bIns="34294" rtlCol="0" anchor="b" anchorCtr="0"/>
                <a:lstStyle/>
                <a:p>
                  <a:pPr algn="ctr" defTabSz="932406"/>
                  <a:endParaRPr lang="en-US" sz="8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30" name="Rectangle 229"/>
                <p:cNvSpPr/>
                <p:nvPr/>
              </p:nvSpPr>
              <p:spPr bwMode="auto">
                <a:xfrm>
                  <a:off x="2067486" y="2487004"/>
                  <a:ext cx="122876" cy="66675"/>
                </a:xfrm>
                <a:prstGeom prst="rect">
                  <a:avLst/>
                </a:prstGeom>
                <a:solidFill>
                  <a:srgbClr val="21734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91440" rIns="34294" bIns="34294" rtlCol="0" anchor="b" anchorCtr="0"/>
                <a:lstStyle/>
                <a:p>
                  <a:pPr algn="ctr" defTabSz="932406"/>
                  <a:endParaRPr lang="en-US" sz="8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31" name="Rectangle 230"/>
                <p:cNvSpPr/>
                <p:nvPr/>
              </p:nvSpPr>
              <p:spPr bwMode="auto">
                <a:xfrm>
                  <a:off x="2067486" y="2584299"/>
                  <a:ext cx="122876" cy="66675"/>
                </a:xfrm>
                <a:prstGeom prst="rect">
                  <a:avLst/>
                </a:prstGeom>
                <a:solidFill>
                  <a:srgbClr val="164E2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91440" rIns="34294" bIns="34294" rtlCol="0" anchor="b" anchorCtr="0"/>
                <a:lstStyle/>
                <a:p>
                  <a:pPr algn="ctr" defTabSz="932406"/>
                  <a:endParaRPr lang="en-US" sz="8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32" name="Rectangle 231"/>
                <p:cNvSpPr/>
                <p:nvPr/>
              </p:nvSpPr>
              <p:spPr bwMode="auto">
                <a:xfrm>
                  <a:off x="1713510" y="2097832"/>
                  <a:ext cx="122876" cy="66675"/>
                </a:xfrm>
                <a:prstGeom prst="rect">
                  <a:avLst/>
                </a:prstGeom>
                <a:solidFill>
                  <a:srgbClr val="21734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91440" rIns="34294" bIns="34294" rtlCol="0" anchor="b" anchorCtr="0"/>
                <a:lstStyle/>
                <a:p>
                  <a:pPr algn="ctr" defTabSz="932406"/>
                  <a:endParaRPr lang="en-US" sz="8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33" name="Rectangle 232"/>
                <p:cNvSpPr/>
                <p:nvPr/>
              </p:nvSpPr>
              <p:spPr bwMode="auto">
                <a:xfrm>
                  <a:off x="1713510" y="2195125"/>
                  <a:ext cx="122876" cy="66675"/>
                </a:xfrm>
                <a:prstGeom prst="rect">
                  <a:avLst/>
                </a:prstGeom>
                <a:solidFill>
                  <a:srgbClr val="21734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91440" rIns="34294" bIns="34294" rtlCol="0" anchor="b" anchorCtr="0"/>
                <a:lstStyle/>
                <a:p>
                  <a:pPr algn="ctr" defTabSz="932406"/>
                  <a:endParaRPr lang="en-US" sz="8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34" name="Rectangle 233"/>
                <p:cNvSpPr/>
                <p:nvPr/>
              </p:nvSpPr>
              <p:spPr bwMode="auto">
                <a:xfrm>
                  <a:off x="1713510" y="2292418"/>
                  <a:ext cx="122876" cy="66675"/>
                </a:xfrm>
                <a:prstGeom prst="rect">
                  <a:avLst/>
                </a:prstGeom>
                <a:solidFill>
                  <a:srgbClr val="164E2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91440" rIns="34294" bIns="34294" rtlCol="0" anchor="b" anchorCtr="0"/>
                <a:lstStyle/>
                <a:p>
                  <a:pPr algn="ctr" defTabSz="932406"/>
                  <a:endParaRPr lang="en-US" sz="8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35" name="Rectangle 234"/>
                <p:cNvSpPr/>
                <p:nvPr/>
              </p:nvSpPr>
              <p:spPr bwMode="auto">
                <a:xfrm>
                  <a:off x="1713510" y="2389711"/>
                  <a:ext cx="122876" cy="66675"/>
                </a:xfrm>
                <a:prstGeom prst="rect">
                  <a:avLst/>
                </a:prstGeom>
                <a:solidFill>
                  <a:srgbClr val="164E2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91440" rIns="34294" bIns="34294" rtlCol="0" anchor="b" anchorCtr="0"/>
                <a:lstStyle/>
                <a:p>
                  <a:pPr algn="ctr" defTabSz="932406"/>
                  <a:endParaRPr lang="en-US" sz="8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36" name="Rectangle 235"/>
                <p:cNvSpPr/>
                <p:nvPr/>
              </p:nvSpPr>
              <p:spPr bwMode="auto">
                <a:xfrm>
                  <a:off x="1713510" y="2487004"/>
                  <a:ext cx="122876" cy="66675"/>
                </a:xfrm>
                <a:prstGeom prst="rect">
                  <a:avLst/>
                </a:prstGeom>
                <a:solidFill>
                  <a:srgbClr val="164E2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91440" rIns="34294" bIns="34294" rtlCol="0" anchor="b" anchorCtr="0"/>
                <a:lstStyle/>
                <a:p>
                  <a:pPr algn="ctr" defTabSz="932406"/>
                  <a:endParaRPr lang="en-US" sz="8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37" name="Rectangle 236"/>
                <p:cNvSpPr/>
                <p:nvPr/>
              </p:nvSpPr>
              <p:spPr bwMode="auto">
                <a:xfrm>
                  <a:off x="1713510" y="2584299"/>
                  <a:ext cx="122876" cy="66675"/>
                </a:xfrm>
                <a:prstGeom prst="rect">
                  <a:avLst/>
                </a:prstGeom>
                <a:solidFill>
                  <a:srgbClr val="164E2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91440" rIns="34294" bIns="34294" rtlCol="0" anchor="b" anchorCtr="0"/>
                <a:lstStyle/>
                <a:p>
                  <a:pPr algn="ctr" defTabSz="932406"/>
                  <a:endParaRPr lang="en-US" sz="8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38" name="Rectangle 237"/>
                <p:cNvSpPr/>
                <p:nvPr/>
              </p:nvSpPr>
              <p:spPr bwMode="auto">
                <a:xfrm>
                  <a:off x="1536522" y="2097832"/>
                  <a:ext cx="122876" cy="66675"/>
                </a:xfrm>
                <a:prstGeom prst="rect">
                  <a:avLst/>
                </a:prstGeom>
                <a:solidFill>
                  <a:srgbClr val="21734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91440" rIns="34294" bIns="34294" rtlCol="0" anchor="b" anchorCtr="0"/>
                <a:lstStyle/>
                <a:p>
                  <a:pPr algn="ctr" defTabSz="932406"/>
                  <a:endParaRPr lang="en-US" sz="8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39" name="Rectangle 238"/>
                <p:cNvSpPr/>
                <p:nvPr/>
              </p:nvSpPr>
              <p:spPr bwMode="auto">
                <a:xfrm>
                  <a:off x="1536522" y="2195125"/>
                  <a:ext cx="122876" cy="66675"/>
                </a:xfrm>
                <a:prstGeom prst="rect">
                  <a:avLst/>
                </a:prstGeom>
                <a:solidFill>
                  <a:srgbClr val="21734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91440" rIns="34294" bIns="34294" rtlCol="0" anchor="b" anchorCtr="0"/>
                <a:lstStyle/>
                <a:p>
                  <a:pPr algn="ctr" defTabSz="932406"/>
                  <a:endParaRPr lang="en-US" sz="8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0" name="Rectangle 239"/>
                <p:cNvSpPr/>
                <p:nvPr/>
              </p:nvSpPr>
              <p:spPr bwMode="auto">
                <a:xfrm>
                  <a:off x="1536522" y="2292418"/>
                  <a:ext cx="122876" cy="66675"/>
                </a:xfrm>
                <a:prstGeom prst="rect">
                  <a:avLst/>
                </a:prstGeom>
                <a:solidFill>
                  <a:srgbClr val="164E2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91440" rIns="34294" bIns="34294" rtlCol="0" anchor="b" anchorCtr="0"/>
                <a:lstStyle/>
                <a:p>
                  <a:pPr algn="ctr" defTabSz="932406"/>
                  <a:endParaRPr lang="en-US" sz="8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1" name="Rectangle 240"/>
                <p:cNvSpPr/>
                <p:nvPr/>
              </p:nvSpPr>
              <p:spPr bwMode="auto">
                <a:xfrm>
                  <a:off x="1536522" y="2389711"/>
                  <a:ext cx="122876" cy="66675"/>
                </a:xfrm>
                <a:prstGeom prst="rect">
                  <a:avLst/>
                </a:prstGeom>
                <a:solidFill>
                  <a:srgbClr val="164E2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91440" rIns="34294" bIns="34294" rtlCol="0" anchor="b" anchorCtr="0"/>
                <a:lstStyle/>
                <a:p>
                  <a:pPr algn="ctr" defTabSz="932406"/>
                  <a:endParaRPr lang="en-US" sz="8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2" name="Rectangle 241"/>
                <p:cNvSpPr/>
                <p:nvPr/>
              </p:nvSpPr>
              <p:spPr bwMode="auto">
                <a:xfrm>
                  <a:off x="1536522" y="2487004"/>
                  <a:ext cx="122876" cy="66675"/>
                </a:xfrm>
                <a:prstGeom prst="rect">
                  <a:avLst/>
                </a:prstGeom>
                <a:solidFill>
                  <a:srgbClr val="164E2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91440" rIns="34294" bIns="34294" rtlCol="0" anchor="b" anchorCtr="0"/>
                <a:lstStyle/>
                <a:p>
                  <a:pPr algn="ctr" defTabSz="932406"/>
                  <a:endParaRPr lang="en-US" sz="8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3" name="Rectangle 242"/>
                <p:cNvSpPr/>
                <p:nvPr/>
              </p:nvSpPr>
              <p:spPr bwMode="auto">
                <a:xfrm>
                  <a:off x="1536522" y="2584299"/>
                  <a:ext cx="122876" cy="66675"/>
                </a:xfrm>
                <a:prstGeom prst="rect">
                  <a:avLst/>
                </a:prstGeom>
                <a:solidFill>
                  <a:srgbClr val="164E2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91440" rIns="34294" bIns="34294" rtlCol="0" anchor="b" anchorCtr="0"/>
                <a:lstStyle/>
                <a:p>
                  <a:pPr algn="ctr" defTabSz="932406"/>
                  <a:endParaRPr lang="en-US" sz="8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50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2667063" y="4056991"/>
                <a:ext cx="2750769" cy="15584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51" name="Rectangle 5"/>
              <p:cNvSpPr>
                <a:spLocks noChangeArrowheads="1"/>
              </p:cNvSpPr>
              <p:nvPr/>
            </p:nvSpPr>
            <p:spPr bwMode="auto">
              <a:xfrm>
                <a:off x="3010125" y="4040256"/>
                <a:ext cx="2098115" cy="144964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52" name="Oval 6"/>
              <p:cNvSpPr>
                <a:spLocks noChangeArrowheads="1"/>
              </p:cNvSpPr>
              <p:nvPr/>
            </p:nvSpPr>
            <p:spPr bwMode="auto">
              <a:xfrm>
                <a:off x="4035126" y="4071634"/>
                <a:ext cx="46020" cy="48113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53" name="Rectangle 7"/>
              <p:cNvSpPr>
                <a:spLocks noChangeArrowheads="1"/>
              </p:cNvSpPr>
              <p:nvPr/>
            </p:nvSpPr>
            <p:spPr bwMode="auto">
              <a:xfrm>
                <a:off x="3087523" y="4151124"/>
                <a:ext cx="1957961" cy="127393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54" name="Freeform 8"/>
              <p:cNvSpPr>
                <a:spLocks/>
              </p:cNvSpPr>
              <p:nvPr/>
            </p:nvSpPr>
            <p:spPr bwMode="auto">
              <a:xfrm>
                <a:off x="2683798" y="5504543"/>
                <a:ext cx="2719391" cy="110868"/>
              </a:xfrm>
              <a:custGeom>
                <a:avLst/>
                <a:gdLst>
                  <a:gd name="T0" fmla="*/ 0 w 175"/>
                  <a:gd name="T1" fmla="*/ 0 h 7"/>
                  <a:gd name="T2" fmla="*/ 0 w 175"/>
                  <a:gd name="T3" fmla="*/ 1 h 7"/>
                  <a:gd name="T4" fmla="*/ 7 w 175"/>
                  <a:gd name="T5" fmla="*/ 7 h 7"/>
                  <a:gd name="T6" fmla="*/ 168 w 175"/>
                  <a:gd name="T7" fmla="*/ 7 h 7"/>
                  <a:gd name="T8" fmla="*/ 175 w 175"/>
                  <a:gd name="T9" fmla="*/ 1 h 7"/>
                  <a:gd name="T10" fmla="*/ 175 w 175"/>
                  <a:gd name="T11" fmla="*/ 0 h 7"/>
                  <a:gd name="T12" fmla="*/ 0 w 175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5" h="7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4"/>
                      <a:pt x="3" y="7"/>
                      <a:pt x="7" y="7"/>
                    </a:cubicBezTo>
                    <a:cubicBezTo>
                      <a:pt x="168" y="7"/>
                      <a:pt x="168" y="7"/>
                      <a:pt x="168" y="7"/>
                    </a:cubicBezTo>
                    <a:cubicBezTo>
                      <a:pt x="172" y="7"/>
                      <a:pt x="175" y="4"/>
                      <a:pt x="175" y="1"/>
                    </a:cubicBezTo>
                    <a:cubicBezTo>
                      <a:pt x="175" y="0"/>
                      <a:pt x="175" y="0"/>
                      <a:pt x="17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3182309" y="4257010"/>
                <a:ext cx="1768390" cy="1062160"/>
              </a:xfrm>
              <a:prstGeom prst="rect">
                <a:avLst/>
              </a:prstGeom>
              <a:solidFill>
                <a:srgbClr val="2B579A"/>
              </a:solidFill>
              <a:ln w="22225">
                <a:solidFill>
                  <a:srgbClr val="1B375F"/>
                </a:solidFill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93219" tIns="46610" rIns="93219" bIns="46610" rtlCol="0" anchor="ctr"/>
              <a:lstStyle/>
              <a:p>
                <a:pPr algn="ctr" defTabSz="932468"/>
                <a:endParaRPr lang="en-US" sz="1835">
                  <a:solidFill>
                    <a:srgbClr val="000000"/>
                  </a:solidFill>
                </a:endParaRPr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3753998" y="4257010"/>
                <a:ext cx="1196701" cy="1062160"/>
              </a:xfrm>
              <a:prstGeom prst="rect">
                <a:avLst/>
              </a:prstGeom>
              <a:solidFill>
                <a:srgbClr val="2B579A"/>
              </a:solidFill>
              <a:ln w="22225">
                <a:solidFill>
                  <a:srgbClr val="1B375F"/>
                </a:solidFill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93219" tIns="46610" rIns="93219" bIns="46610" rtlCol="0" anchor="ctr"/>
              <a:lstStyle/>
              <a:p>
                <a:pPr algn="ctr" defTabSz="932468"/>
                <a:endParaRPr lang="en-US" sz="1835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57" name="Straight Connector 156"/>
              <p:cNvCxnSpPr/>
              <p:nvPr/>
            </p:nvCxnSpPr>
            <p:spPr>
              <a:xfrm>
                <a:off x="3942100" y="4776050"/>
                <a:ext cx="852417" cy="0"/>
              </a:xfrm>
              <a:prstGeom prst="line">
                <a:avLst/>
              </a:prstGeom>
              <a:noFill/>
              <a:ln w="22225">
                <a:solidFill>
                  <a:srgbClr val="1B375F"/>
                </a:solidFill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58" name="Straight Connector 157"/>
              <p:cNvCxnSpPr/>
              <p:nvPr/>
            </p:nvCxnSpPr>
            <p:spPr>
              <a:xfrm>
                <a:off x="3942100" y="4955339"/>
                <a:ext cx="852417" cy="0"/>
              </a:xfrm>
              <a:prstGeom prst="line">
                <a:avLst/>
              </a:prstGeom>
              <a:noFill/>
              <a:ln w="22225">
                <a:solidFill>
                  <a:srgbClr val="1B375F"/>
                </a:solidFill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>
                <a:off x="3942100" y="5134631"/>
                <a:ext cx="852417" cy="0"/>
              </a:xfrm>
              <a:prstGeom prst="line">
                <a:avLst/>
              </a:prstGeom>
              <a:noFill/>
              <a:ln w="22225">
                <a:solidFill>
                  <a:srgbClr val="1B375F"/>
                </a:solidFill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>
                <a:off x="3328334" y="4776049"/>
                <a:ext cx="312105" cy="0"/>
              </a:xfrm>
              <a:prstGeom prst="line">
                <a:avLst/>
              </a:prstGeom>
              <a:noFill/>
              <a:ln w="22225">
                <a:solidFill>
                  <a:srgbClr val="1B375F"/>
                </a:solidFill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>
                <a:off x="3328334" y="4955339"/>
                <a:ext cx="312105" cy="0"/>
              </a:xfrm>
              <a:prstGeom prst="line">
                <a:avLst/>
              </a:prstGeom>
              <a:noFill/>
              <a:ln w="22225">
                <a:solidFill>
                  <a:srgbClr val="1B375F"/>
                </a:solidFill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>
                <a:off x="3328334" y="5134631"/>
                <a:ext cx="312105" cy="0"/>
              </a:xfrm>
              <a:prstGeom prst="line">
                <a:avLst/>
              </a:prstGeom>
              <a:noFill/>
              <a:ln w="22225">
                <a:solidFill>
                  <a:srgbClr val="1B375F"/>
                </a:solidFill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163" name="Freeform 9"/>
              <p:cNvSpPr>
                <a:spLocks noChangeAspect="1" noEditPoints="1"/>
              </p:cNvSpPr>
              <p:nvPr/>
            </p:nvSpPr>
            <p:spPr bwMode="black">
              <a:xfrm>
                <a:off x="3294014" y="4321096"/>
                <a:ext cx="380746" cy="380746"/>
              </a:xfrm>
              <a:custGeom>
                <a:avLst/>
                <a:gdLst>
                  <a:gd name="T0" fmla="*/ 246 w 415"/>
                  <a:gd name="T1" fmla="*/ 99 h 415"/>
                  <a:gd name="T2" fmla="*/ 0 w 415"/>
                  <a:gd name="T3" fmla="*/ 42 h 415"/>
                  <a:gd name="T4" fmla="*/ 246 w 415"/>
                  <a:gd name="T5" fmla="*/ 415 h 415"/>
                  <a:gd name="T6" fmla="*/ 402 w 415"/>
                  <a:gd name="T7" fmla="*/ 321 h 415"/>
                  <a:gd name="T8" fmla="*/ 415 w 415"/>
                  <a:gd name="T9" fmla="*/ 113 h 415"/>
                  <a:gd name="T10" fmla="*/ 179 w 415"/>
                  <a:gd name="T11" fmla="*/ 222 h 415"/>
                  <a:gd name="T12" fmla="*/ 169 w 415"/>
                  <a:gd name="T13" fmla="*/ 251 h 415"/>
                  <a:gd name="T14" fmla="*/ 151 w 415"/>
                  <a:gd name="T15" fmla="*/ 272 h 415"/>
                  <a:gd name="T16" fmla="*/ 128 w 415"/>
                  <a:gd name="T17" fmla="*/ 282 h 415"/>
                  <a:gd name="T18" fmla="*/ 102 w 415"/>
                  <a:gd name="T19" fmla="*/ 281 h 415"/>
                  <a:gd name="T20" fmla="*/ 82 w 415"/>
                  <a:gd name="T21" fmla="*/ 269 h 415"/>
                  <a:gd name="T22" fmla="*/ 66 w 415"/>
                  <a:gd name="T23" fmla="*/ 249 h 415"/>
                  <a:gd name="T24" fmla="*/ 58 w 415"/>
                  <a:gd name="T25" fmla="*/ 223 h 415"/>
                  <a:gd name="T26" fmla="*/ 58 w 415"/>
                  <a:gd name="T27" fmla="*/ 191 h 415"/>
                  <a:gd name="T28" fmla="*/ 65 w 415"/>
                  <a:gd name="T29" fmla="*/ 164 h 415"/>
                  <a:gd name="T30" fmla="*/ 82 w 415"/>
                  <a:gd name="T31" fmla="*/ 141 h 415"/>
                  <a:gd name="T32" fmla="*/ 103 w 415"/>
                  <a:gd name="T33" fmla="*/ 130 h 415"/>
                  <a:gd name="T34" fmla="*/ 130 w 415"/>
                  <a:gd name="T35" fmla="*/ 127 h 415"/>
                  <a:gd name="T36" fmla="*/ 153 w 415"/>
                  <a:gd name="T37" fmla="*/ 137 h 415"/>
                  <a:gd name="T38" fmla="*/ 169 w 415"/>
                  <a:gd name="T39" fmla="*/ 158 h 415"/>
                  <a:gd name="T40" fmla="*/ 179 w 415"/>
                  <a:gd name="T41" fmla="*/ 186 h 415"/>
                  <a:gd name="T42" fmla="*/ 179 w 415"/>
                  <a:gd name="T43" fmla="*/ 222 h 415"/>
                  <a:gd name="T44" fmla="*/ 246 w 415"/>
                  <a:gd name="T45" fmla="*/ 307 h 415"/>
                  <a:gd name="T46" fmla="*/ 292 w 415"/>
                  <a:gd name="T47" fmla="*/ 228 h 415"/>
                  <a:gd name="T48" fmla="*/ 401 w 415"/>
                  <a:gd name="T49" fmla="*/ 140 h 415"/>
                  <a:gd name="T50" fmla="*/ 401 w 415"/>
                  <a:gd name="T51" fmla="*/ 121 h 415"/>
                  <a:gd name="T52" fmla="*/ 298 w 415"/>
                  <a:gd name="T53" fmla="*/ 216 h 415"/>
                  <a:gd name="T54" fmla="*/ 246 w 415"/>
                  <a:gd name="T55" fmla="*/ 113 h 415"/>
                  <a:gd name="T56" fmla="*/ 401 w 415"/>
                  <a:gd name="T57" fmla="*/ 121 h 415"/>
                  <a:gd name="T58" fmla="*/ 143 w 415"/>
                  <a:gd name="T59" fmla="*/ 176 h 415"/>
                  <a:gd name="T60" fmla="*/ 134 w 415"/>
                  <a:gd name="T61" fmla="*/ 163 h 415"/>
                  <a:gd name="T62" fmla="*/ 123 w 415"/>
                  <a:gd name="T63" fmla="*/ 157 h 415"/>
                  <a:gd name="T64" fmla="*/ 109 w 415"/>
                  <a:gd name="T65" fmla="*/ 158 h 415"/>
                  <a:gd name="T66" fmla="*/ 97 w 415"/>
                  <a:gd name="T67" fmla="*/ 165 h 415"/>
                  <a:gd name="T68" fmla="*/ 89 w 415"/>
                  <a:gd name="T69" fmla="*/ 178 h 415"/>
                  <a:gd name="T70" fmla="*/ 85 w 415"/>
                  <a:gd name="T71" fmla="*/ 196 h 415"/>
                  <a:gd name="T72" fmla="*/ 85 w 415"/>
                  <a:gd name="T73" fmla="*/ 216 h 415"/>
                  <a:gd name="T74" fmla="*/ 90 w 415"/>
                  <a:gd name="T75" fmla="*/ 233 h 415"/>
                  <a:gd name="T76" fmla="*/ 98 w 415"/>
                  <a:gd name="T77" fmla="*/ 246 h 415"/>
                  <a:gd name="T78" fmla="*/ 109 w 415"/>
                  <a:gd name="T79" fmla="*/ 252 h 415"/>
                  <a:gd name="T80" fmla="*/ 122 w 415"/>
                  <a:gd name="T81" fmla="*/ 254 h 415"/>
                  <a:gd name="T82" fmla="*/ 134 w 415"/>
                  <a:gd name="T83" fmla="*/ 248 h 415"/>
                  <a:gd name="T84" fmla="*/ 142 w 415"/>
                  <a:gd name="T85" fmla="*/ 236 h 415"/>
                  <a:gd name="T86" fmla="*/ 147 w 415"/>
                  <a:gd name="T87" fmla="*/ 217 h 415"/>
                  <a:gd name="T88" fmla="*/ 147 w 415"/>
                  <a:gd name="T89" fmla="*/ 195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15" h="415">
                    <a:moveTo>
                      <a:pt x="401" y="99"/>
                    </a:moveTo>
                    <a:cubicBezTo>
                      <a:pt x="246" y="99"/>
                      <a:pt x="246" y="99"/>
                      <a:pt x="246" y="99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373"/>
                      <a:pt x="0" y="373"/>
                      <a:pt x="0" y="373"/>
                    </a:cubicBezTo>
                    <a:cubicBezTo>
                      <a:pt x="246" y="415"/>
                      <a:pt x="246" y="415"/>
                      <a:pt x="246" y="415"/>
                    </a:cubicBezTo>
                    <a:cubicBezTo>
                      <a:pt x="246" y="321"/>
                      <a:pt x="246" y="321"/>
                      <a:pt x="246" y="321"/>
                    </a:cubicBezTo>
                    <a:cubicBezTo>
                      <a:pt x="402" y="321"/>
                      <a:pt x="402" y="321"/>
                      <a:pt x="402" y="321"/>
                    </a:cubicBezTo>
                    <a:cubicBezTo>
                      <a:pt x="409" y="321"/>
                      <a:pt x="415" y="314"/>
                      <a:pt x="415" y="307"/>
                    </a:cubicBezTo>
                    <a:cubicBezTo>
                      <a:pt x="415" y="113"/>
                      <a:pt x="415" y="113"/>
                      <a:pt x="415" y="113"/>
                    </a:cubicBezTo>
                    <a:cubicBezTo>
                      <a:pt x="415" y="105"/>
                      <a:pt x="409" y="99"/>
                      <a:pt x="401" y="99"/>
                    </a:cubicBezTo>
                    <a:close/>
                    <a:moveTo>
                      <a:pt x="179" y="222"/>
                    </a:moveTo>
                    <a:cubicBezTo>
                      <a:pt x="177" y="228"/>
                      <a:pt x="176" y="232"/>
                      <a:pt x="175" y="237"/>
                    </a:cubicBezTo>
                    <a:cubicBezTo>
                      <a:pt x="174" y="243"/>
                      <a:pt x="172" y="248"/>
                      <a:pt x="169" y="251"/>
                    </a:cubicBezTo>
                    <a:cubicBezTo>
                      <a:pt x="167" y="256"/>
                      <a:pt x="164" y="259"/>
                      <a:pt x="161" y="263"/>
                    </a:cubicBezTo>
                    <a:cubicBezTo>
                      <a:pt x="157" y="266"/>
                      <a:pt x="155" y="270"/>
                      <a:pt x="151" y="272"/>
                    </a:cubicBezTo>
                    <a:cubicBezTo>
                      <a:pt x="148" y="275"/>
                      <a:pt x="144" y="277"/>
                      <a:pt x="140" y="278"/>
                    </a:cubicBezTo>
                    <a:cubicBezTo>
                      <a:pt x="136" y="281"/>
                      <a:pt x="133" y="282"/>
                      <a:pt x="128" y="282"/>
                    </a:cubicBezTo>
                    <a:cubicBezTo>
                      <a:pt x="124" y="283"/>
                      <a:pt x="120" y="283"/>
                      <a:pt x="115" y="283"/>
                    </a:cubicBezTo>
                    <a:cubicBezTo>
                      <a:pt x="110" y="283"/>
                      <a:pt x="107" y="282"/>
                      <a:pt x="102" y="281"/>
                    </a:cubicBezTo>
                    <a:cubicBezTo>
                      <a:pt x="98" y="279"/>
                      <a:pt x="95" y="278"/>
                      <a:pt x="91" y="276"/>
                    </a:cubicBezTo>
                    <a:cubicBezTo>
                      <a:pt x="88" y="275"/>
                      <a:pt x="84" y="272"/>
                      <a:pt x="82" y="269"/>
                    </a:cubicBezTo>
                    <a:cubicBezTo>
                      <a:pt x="78" y="266"/>
                      <a:pt x="76" y="264"/>
                      <a:pt x="72" y="261"/>
                    </a:cubicBezTo>
                    <a:cubicBezTo>
                      <a:pt x="70" y="257"/>
                      <a:pt x="68" y="252"/>
                      <a:pt x="66" y="249"/>
                    </a:cubicBezTo>
                    <a:cubicBezTo>
                      <a:pt x="64" y="245"/>
                      <a:pt x="62" y="241"/>
                      <a:pt x="61" y="236"/>
                    </a:cubicBezTo>
                    <a:cubicBezTo>
                      <a:pt x="59" y="232"/>
                      <a:pt x="58" y="228"/>
                      <a:pt x="58" y="223"/>
                    </a:cubicBezTo>
                    <a:cubicBezTo>
                      <a:pt x="57" y="217"/>
                      <a:pt x="57" y="212"/>
                      <a:pt x="57" y="207"/>
                    </a:cubicBezTo>
                    <a:cubicBezTo>
                      <a:pt x="57" y="202"/>
                      <a:pt x="57" y="196"/>
                      <a:pt x="58" y="191"/>
                    </a:cubicBezTo>
                    <a:cubicBezTo>
                      <a:pt x="58" y="186"/>
                      <a:pt x="59" y="180"/>
                      <a:pt x="61" y="177"/>
                    </a:cubicBezTo>
                    <a:cubicBezTo>
                      <a:pt x="62" y="172"/>
                      <a:pt x="64" y="167"/>
                      <a:pt x="65" y="164"/>
                    </a:cubicBezTo>
                    <a:cubicBezTo>
                      <a:pt x="68" y="159"/>
                      <a:pt x="70" y="156"/>
                      <a:pt x="72" y="152"/>
                    </a:cubicBezTo>
                    <a:cubicBezTo>
                      <a:pt x="75" y="148"/>
                      <a:pt x="78" y="145"/>
                      <a:pt x="82" y="141"/>
                    </a:cubicBezTo>
                    <a:cubicBezTo>
                      <a:pt x="84" y="139"/>
                      <a:pt x="88" y="137"/>
                      <a:pt x="91" y="134"/>
                    </a:cubicBezTo>
                    <a:cubicBezTo>
                      <a:pt x="95" y="132"/>
                      <a:pt x="99" y="131"/>
                      <a:pt x="103" y="130"/>
                    </a:cubicBezTo>
                    <a:cubicBezTo>
                      <a:pt x="108" y="128"/>
                      <a:pt x="112" y="127"/>
                      <a:pt x="117" y="127"/>
                    </a:cubicBezTo>
                    <a:cubicBezTo>
                      <a:pt x="121" y="127"/>
                      <a:pt x="125" y="127"/>
                      <a:pt x="130" y="127"/>
                    </a:cubicBezTo>
                    <a:cubicBezTo>
                      <a:pt x="134" y="128"/>
                      <a:pt x="137" y="130"/>
                      <a:pt x="142" y="131"/>
                    </a:cubicBezTo>
                    <a:cubicBezTo>
                      <a:pt x="146" y="133"/>
                      <a:pt x="149" y="134"/>
                      <a:pt x="153" y="137"/>
                    </a:cubicBezTo>
                    <a:cubicBezTo>
                      <a:pt x="155" y="140"/>
                      <a:pt x="159" y="143"/>
                      <a:pt x="162" y="146"/>
                    </a:cubicBezTo>
                    <a:cubicBezTo>
                      <a:pt x="164" y="150"/>
                      <a:pt x="167" y="153"/>
                      <a:pt x="169" y="158"/>
                    </a:cubicBezTo>
                    <a:cubicBezTo>
                      <a:pt x="172" y="161"/>
                      <a:pt x="174" y="166"/>
                      <a:pt x="175" y="171"/>
                    </a:cubicBezTo>
                    <a:cubicBezTo>
                      <a:pt x="176" y="176"/>
                      <a:pt x="177" y="182"/>
                      <a:pt x="179" y="186"/>
                    </a:cubicBezTo>
                    <a:cubicBezTo>
                      <a:pt x="180" y="192"/>
                      <a:pt x="180" y="198"/>
                      <a:pt x="180" y="204"/>
                    </a:cubicBezTo>
                    <a:cubicBezTo>
                      <a:pt x="180" y="210"/>
                      <a:pt x="180" y="216"/>
                      <a:pt x="179" y="222"/>
                    </a:cubicBezTo>
                    <a:close/>
                    <a:moveTo>
                      <a:pt x="401" y="307"/>
                    </a:moveTo>
                    <a:cubicBezTo>
                      <a:pt x="246" y="307"/>
                      <a:pt x="246" y="307"/>
                      <a:pt x="246" y="307"/>
                    </a:cubicBezTo>
                    <a:cubicBezTo>
                      <a:pt x="246" y="185"/>
                      <a:pt x="246" y="185"/>
                      <a:pt x="246" y="185"/>
                    </a:cubicBezTo>
                    <a:cubicBezTo>
                      <a:pt x="292" y="228"/>
                      <a:pt x="292" y="228"/>
                      <a:pt x="292" y="228"/>
                    </a:cubicBezTo>
                    <a:cubicBezTo>
                      <a:pt x="297" y="232"/>
                      <a:pt x="303" y="232"/>
                      <a:pt x="306" y="228"/>
                    </a:cubicBezTo>
                    <a:cubicBezTo>
                      <a:pt x="401" y="140"/>
                      <a:pt x="401" y="140"/>
                      <a:pt x="401" y="140"/>
                    </a:cubicBezTo>
                    <a:lnTo>
                      <a:pt x="401" y="307"/>
                    </a:lnTo>
                    <a:close/>
                    <a:moveTo>
                      <a:pt x="401" y="121"/>
                    </a:moveTo>
                    <a:cubicBezTo>
                      <a:pt x="300" y="216"/>
                      <a:pt x="300" y="216"/>
                      <a:pt x="300" y="216"/>
                    </a:cubicBezTo>
                    <a:cubicBezTo>
                      <a:pt x="300" y="217"/>
                      <a:pt x="299" y="217"/>
                      <a:pt x="298" y="216"/>
                    </a:cubicBezTo>
                    <a:cubicBezTo>
                      <a:pt x="246" y="167"/>
                      <a:pt x="246" y="167"/>
                      <a:pt x="246" y="167"/>
                    </a:cubicBezTo>
                    <a:cubicBezTo>
                      <a:pt x="246" y="113"/>
                      <a:pt x="246" y="113"/>
                      <a:pt x="246" y="113"/>
                    </a:cubicBezTo>
                    <a:cubicBezTo>
                      <a:pt x="401" y="113"/>
                      <a:pt x="401" y="113"/>
                      <a:pt x="401" y="113"/>
                    </a:cubicBezTo>
                    <a:lnTo>
                      <a:pt x="401" y="121"/>
                    </a:lnTo>
                    <a:close/>
                    <a:moveTo>
                      <a:pt x="146" y="184"/>
                    </a:moveTo>
                    <a:cubicBezTo>
                      <a:pt x="144" y="182"/>
                      <a:pt x="144" y="178"/>
                      <a:pt x="143" y="176"/>
                    </a:cubicBezTo>
                    <a:cubicBezTo>
                      <a:pt x="142" y="173"/>
                      <a:pt x="141" y="171"/>
                      <a:pt x="138" y="169"/>
                    </a:cubicBezTo>
                    <a:cubicBezTo>
                      <a:pt x="137" y="166"/>
                      <a:pt x="136" y="165"/>
                      <a:pt x="134" y="163"/>
                    </a:cubicBezTo>
                    <a:cubicBezTo>
                      <a:pt x="133" y="161"/>
                      <a:pt x="131" y="160"/>
                      <a:pt x="129" y="159"/>
                    </a:cubicBezTo>
                    <a:cubicBezTo>
                      <a:pt x="127" y="158"/>
                      <a:pt x="125" y="158"/>
                      <a:pt x="123" y="157"/>
                    </a:cubicBezTo>
                    <a:cubicBezTo>
                      <a:pt x="121" y="157"/>
                      <a:pt x="118" y="157"/>
                      <a:pt x="116" y="157"/>
                    </a:cubicBezTo>
                    <a:cubicBezTo>
                      <a:pt x="114" y="157"/>
                      <a:pt x="111" y="157"/>
                      <a:pt x="109" y="158"/>
                    </a:cubicBezTo>
                    <a:cubicBezTo>
                      <a:pt x="107" y="158"/>
                      <a:pt x="104" y="159"/>
                      <a:pt x="103" y="160"/>
                    </a:cubicBezTo>
                    <a:cubicBezTo>
                      <a:pt x="101" y="161"/>
                      <a:pt x="98" y="163"/>
                      <a:pt x="97" y="165"/>
                    </a:cubicBezTo>
                    <a:cubicBezTo>
                      <a:pt x="96" y="166"/>
                      <a:pt x="94" y="169"/>
                      <a:pt x="92" y="171"/>
                    </a:cubicBezTo>
                    <a:cubicBezTo>
                      <a:pt x="91" y="173"/>
                      <a:pt x="90" y="176"/>
                      <a:pt x="89" y="178"/>
                    </a:cubicBezTo>
                    <a:cubicBezTo>
                      <a:pt x="88" y="180"/>
                      <a:pt x="88" y="184"/>
                      <a:pt x="86" y="186"/>
                    </a:cubicBezTo>
                    <a:cubicBezTo>
                      <a:pt x="86" y="189"/>
                      <a:pt x="85" y="192"/>
                      <a:pt x="85" y="196"/>
                    </a:cubicBezTo>
                    <a:cubicBezTo>
                      <a:pt x="85" y="198"/>
                      <a:pt x="84" y="202"/>
                      <a:pt x="84" y="205"/>
                    </a:cubicBezTo>
                    <a:cubicBezTo>
                      <a:pt x="84" y="209"/>
                      <a:pt x="85" y="212"/>
                      <a:pt x="85" y="216"/>
                    </a:cubicBezTo>
                    <a:cubicBezTo>
                      <a:pt x="85" y="219"/>
                      <a:pt x="86" y="223"/>
                      <a:pt x="86" y="225"/>
                    </a:cubicBezTo>
                    <a:cubicBezTo>
                      <a:pt x="88" y="229"/>
                      <a:pt x="89" y="231"/>
                      <a:pt x="90" y="233"/>
                    </a:cubicBezTo>
                    <a:cubicBezTo>
                      <a:pt x="91" y="236"/>
                      <a:pt x="92" y="238"/>
                      <a:pt x="94" y="241"/>
                    </a:cubicBezTo>
                    <a:cubicBezTo>
                      <a:pt x="95" y="243"/>
                      <a:pt x="96" y="244"/>
                      <a:pt x="98" y="246"/>
                    </a:cubicBezTo>
                    <a:cubicBezTo>
                      <a:pt x="99" y="248"/>
                      <a:pt x="102" y="249"/>
                      <a:pt x="103" y="250"/>
                    </a:cubicBezTo>
                    <a:cubicBezTo>
                      <a:pt x="105" y="251"/>
                      <a:pt x="107" y="252"/>
                      <a:pt x="109" y="252"/>
                    </a:cubicBezTo>
                    <a:cubicBezTo>
                      <a:pt x="111" y="254"/>
                      <a:pt x="114" y="254"/>
                      <a:pt x="115" y="254"/>
                    </a:cubicBezTo>
                    <a:cubicBezTo>
                      <a:pt x="117" y="254"/>
                      <a:pt x="120" y="254"/>
                      <a:pt x="122" y="254"/>
                    </a:cubicBezTo>
                    <a:cubicBezTo>
                      <a:pt x="124" y="252"/>
                      <a:pt x="127" y="252"/>
                      <a:pt x="128" y="251"/>
                    </a:cubicBezTo>
                    <a:cubicBezTo>
                      <a:pt x="130" y="250"/>
                      <a:pt x="131" y="249"/>
                      <a:pt x="134" y="248"/>
                    </a:cubicBezTo>
                    <a:cubicBezTo>
                      <a:pt x="135" y="246"/>
                      <a:pt x="137" y="244"/>
                      <a:pt x="138" y="243"/>
                    </a:cubicBezTo>
                    <a:cubicBezTo>
                      <a:pt x="140" y="241"/>
                      <a:pt x="141" y="238"/>
                      <a:pt x="142" y="236"/>
                    </a:cubicBezTo>
                    <a:cubicBezTo>
                      <a:pt x="143" y="232"/>
                      <a:pt x="144" y="230"/>
                      <a:pt x="146" y="226"/>
                    </a:cubicBezTo>
                    <a:cubicBezTo>
                      <a:pt x="147" y="224"/>
                      <a:pt x="147" y="220"/>
                      <a:pt x="147" y="217"/>
                    </a:cubicBezTo>
                    <a:cubicBezTo>
                      <a:pt x="148" y="213"/>
                      <a:pt x="148" y="210"/>
                      <a:pt x="148" y="206"/>
                    </a:cubicBezTo>
                    <a:cubicBezTo>
                      <a:pt x="148" y="202"/>
                      <a:pt x="148" y="198"/>
                      <a:pt x="147" y="195"/>
                    </a:cubicBezTo>
                    <a:cubicBezTo>
                      <a:pt x="147" y="191"/>
                      <a:pt x="147" y="187"/>
                      <a:pt x="146" y="184"/>
                    </a:cubicBezTo>
                    <a:close/>
                  </a:path>
                </a:pathLst>
              </a:custGeom>
              <a:solidFill>
                <a:srgbClr val="1B375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smtClea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64" name="Freeform 10"/>
              <p:cNvSpPr>
                <a:spLocks noChangeAspect="1" noEditPoints="1"/>
              </p:cNvSpPr>
              <p:nvPr/>
            </p:nvSpPr>
            <p:spPr bwMode="auto">
              <a:xfrm>
                <a:off x="1581499" y="4519042"/>
                <a:ext cx="610333" cy="1096369"/>
              </a:xfrm>
              <a:prstGeom prst="roundRect">
                <a:avLst>
                  <a:gd name="adj" fmla="val 3431"/>
                </a:avLst>
              </a:prstGeom>
              <a:solidFill>
                <a:srgbClr val="333333"/>
              </a:solidFill>
              <a:ln>
                <a:noFill/>
              </a:ln>
              <a:extLst/>
            </p:spPr>
            <p:txBody>
              <a:bodyPr vert="horz" wrap="square" lIns="89606" tIns="44803" rIns="89606" bIns="44803" numCol="1" anchor="t" anchorCtr="0" compatLnSpc="1">
                <a:prstTxWarp prst="textNoShape">
                  <a:avLst/>
                </a:prstTxWarp>
              </a:bodyPr>
              <a:lstStyle/>
              <a:p>
                <a:pPr defTabSz="913917"/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165" name="Rectangle 164"/>
              <p:cNvSpPr/>
              <p:nvPr/>
            </p:nvSpPr>
            <p:spPr bwMode="auto">
              <a:xfrm>
                <a:off x="1610385" y="4626798"/>
                <a:ext cx="552561" cy="853054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65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2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6" name="Round Same Side Corner Rectangle 165"/>
              <p:cNvSpPr/>
              <p:nvPr/>
            </p:nvSpPr>
            <p:spPr bwMode="auto">
              <a:xfrm flipV="1">
                <a:off x="1840210" y="4535287"/>
                <a:ext cx="96570" cy="16095"/>
              </a:xfrm>
              <a:prstGeom prst="round2Same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65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2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 bwMode="auto">
              <a:xfrm>
                <a:off x="2077612" y="4550265"/>
                <a:ext cx="16095" cy="16095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65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2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8" name="Freeform 13"/>
              <p:cNvSpPr>
                <a:spLocks/>
              </p:cNvSpPr>
              <p:nvPr/>
            </p:nvSpPr>
            <p:spPr bwMode="auto">
              <a:xfrm>
                <a:off x="1885813" y="5520649"/>
                <a:ext cx="28567" cy="25260"/>
              </a:xfrm>
              <a:custGeom>
                <a:avLst/>
                <a:gdLst>
                  <a:gd name="T0" fmla="*/ 0 w 1140"/>
                  <a:gd name="T1" fmla="*/ 1008 h 1008"/>
                  <a:gd name="T2" fmla="*/ 1140 w 1140"/>
                  <a:gd name="T3" fmla="*/ 1008 h 1008"/>
                  <a:gd name="T4" fmla="*/ 1140 w 1140"/>
                  <a:gd name="T5" fmla="*/ 0 h 1008"/>
                  <a:gd name="T6" fmla="*/ 0 w 1140"/>
                  <a:gd name="T7" fmla="*/ 159 h 1008"/>
                  <a:gd name="T8" fmla="*/ 0 w 1140"/>
                  <a:gd name="T9" fmla="*/ 1008 h 1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0" h="1008">
                    <a:moveTo>
                      <a:pt x="0" y="1008"/>
                    </a:moveTo>
                    <a:lnTo>
                      <a:pt x="1140" y="1008"/>
                    </a:lnTo>
                    <a:lnTo>
                      <a:pt x="1140" y="0"/>
                    </a:lnTo>
                    <a:lnTo>
                      <a:pt x="0" y="159"/>
                    </a:lnTo>
                    <a:lnTo>
                      <a:pt x="0" y="1008"/>
                    </a:lnTo>
                    <a:close/>
                  </a:path>
                </a:pathLst>
              </a:custGeom>
              <a:solidFill>
                <a:srgbClr val="4E4E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69" name="Freeform 14"/>
              <p:cNvSpPr>
                <a:spLocks/>
              </p:cNvSpPr>
              <p:nvPr/>
            </p:nvSpPr>
            <p:spPr bwMode="auto">
              <a:xfrm>
                <a:off x="1858950" y="5524758"/>
                <a:ext cx="21877" cy="21150"/>
              </a:xfrm>
              <a:custGeom>
                <a:avLst/>
                <a:gdLst>
                  <a:gd name="T0" fmla="*/ 873 w 873"/>
                  <a:gd name="T1" fmla="*/ 844 h 844"/>
                  <a:gd name="T2" fmla="*/ 873 w 873"/>
                  <a:gd name="T3" fmla="*/ 0 h 844"/>
                  <a:gd name="T4" fmla="*/ 0 w 873"/>
                  <a:gd name="T5" fmla="*/ 123 h 844"/>
                  <a:gd name="T6" fmla="*/ 0 w 873"/>
                  <a:gd name="T7" fmla="*/ 844 h 844"/>
                  <a:gd name="T8" fmla="*/ 873 w 873"/>
                  <a:gd name="T9" fmla="*/ 844 h 8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3" h="844">
                    <a:moveTo>
                      <a:pt x="873" y="844"/>
                    </a:moveTo>
                    <a:lnTo>
                      <a:pt x="873" y="0"/>
                    </a:lnTo>
                    <a:lnTo>
                      <a:pt x="0" y="123"/>
                    </a:lnTo>
                    <a:lnTo>
                      <a:pt x="0" y="844"/>
                    </a:lnTo>
                    <a:lnTo>
                      <a:pt x="873" y="844"/>
                    </a:lnTo>
                    <a:close/>
                  </a:path>
                </a:pathLst>
              </a:custGeom>
              <a:solidFill>
                <a:srgbClr val="4E4E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70" name="Freeform 15"/>
              <p:cNvSpPr>
                <a:spLocks/>
              </p:cNvSpPr>
              <p:nvPr/>
            </p:nvSpPr>
            <p:spPr bwMode="auto">
              <a:xfrm>
                <a:off x="1858950" y="5550895"/>
                <a:ext cx="21877" cy="21100"/>
              </a:xfrm>
              <a:custGeom>
                <a:avLst/>
                <a:gdLst>
                  <a:gd name="T0" fmla="*/ 873 w 873"/>
                  <a:gd name="T1" fmla="*/ 0 h 842"/>
                  <a:gd name="T2" fmla="*/ 0 w 873"/>
                  <a:gd name="T3" fmla="*/ 0 h 842"/>
                  <a:gd name="T4" fmla="*/ 0 w 873"/>
                  <a:gd name="T5" fmla="*/ 721 h 842"/>
                  <a:gd name="T6" fmla="*/ 873 w 873"/>
                  <a:gd name="T7" fmla="*/ 842 h 842"/>
                  <a:gd name="T8" fmla="*/ 873 w 873"/>
                  <a:gd name="T9" fmla="*/ 0 h 8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3" h="842">
                    <a:moveTo>
                      <a:pt x="873" y="0"/>
                    </a:moveTo>
                    <a:lnTo>
                      <a:pt x="0" y="0"/>
                    </a:lnTo>
                    <a:lnTo>
                      <a:pt x="0" y="721"/>
                    </a:lnTo>
                    <a:lnTo>
                      <a:pt x="873" y="842"/>
                    </a:lnTo>
                    <a:lnTo>
                      <a:pt x="873" y="0"/>
                    </a:lnTo>
                    <a:close/>
                  </a:path>
                </a:pathLst>
              </a:custGeom>
              <a:solidFill>
                <a:srgbClr val="4E4E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71" name="Freeform 16"/>
              <p:cNvSpPr>
                <a:spLocks/>
              </p:cNvSpPr>
              <p:nvPr/>
            </p:nvSpPr>
            <p:spPr bwMode="auto">
              <a:xfrm>
                <a:off x="1885813" y="5550895"/>
                <a:ext cx="28567" cy="25184"/>
              </a:xfrm>
              <a:custGeom>
                <a:avLst/>
                <a:gdLst>
                  <a:gd name="T0" fmla="*/ 0 w 1140"/>
                  <a:gd name="T1" fmla="*/ 0 h 1005"/>
                  <a:gd name="T2" fmla="*/ 0 w 1140"/>
                  <a:gd name="T3" fmla="*/ 847 h 1005"/>
                  <a:gd name="T4" fmla="*/ 1140 w 1140"/>
                  <a:gd name="T5" fmla="*/ 1005 h 1005"/>
                  <a:gd name="T6" fmla="*/ 1140 w 1140"/>
                  <a:gd name="T7" fmla="*/ 0 h 1005"/>
                  <a:gd name="T8" fmla="*/ 0 w 1140"/>
                  <a:gd name="T9" fmla="*/ 0 h 1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0" h="1005">
                    <a:moveTo>
                      <a:pt x="0" y="0"/>
                    </a:moveTo>
                    <a:lnTo>
                      <a:pt x="0" y="847"/>
                    </a:lnTo>
                    <a:lnTo>
                      <a:pt x="1140" y="1005"/>
                    </a:lnTo>
                    <a:lnTo>
                      <a:pt x="114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E4E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72" name="Freeform 20"/>
              <p:cNvSpPr>
                <a:spLocks noEditPoints="1"/>
              </p:cNvSpPr>
              <p:nvPr/>
            </p:nvSpPr>
            <p:spPr bwMode="auto">
              <a:xfrm>
                <a:off x="2085660" y="5524861"/>
                <a:ext cx="45619" cy="47133"/>
              </a:xfrm>
              <a:custGeom>
                <a:avLst/>
                <a:gdLst>
                  <a:gd name="T0" fmla="*/ 41 w 1845"/>
                  <a:gd name="T1" fmla="*/ 1632 h 1907"/>
                  <a:gd name="T2" fmla="*/ 552 w 1845"/>
                  <a:gd name="T3" fmla="*/ 1102 h 1907"/>
                  <a:gd name="T4" fmla="*/ 430 w 1845"/>
                  <a:gd name="T5" fmla="*/ 709 h 1907"/>
                  <a:gd name="T6" fmla="*/ 1135 w 1845"/>
                  <a:gd name="T7" fmla="*/ 0 h 1907"/>
                  <a:gd name="T8" fmla="*/ 1845 w 1845"/>
                  <a:gd name="T9" fmla="*/ 709 h 1907"/>
                  <a:gd name="T10" fmla="*/ 1135 w 1845"/>
                  <a:gd name="T11" fmla="*/ 1413 h 1907"/>
                  <a:gd name="T12" fmla="*/ 796 w 1845"/>
                  <a:gd name="T13" fmla="*/ 1326 h 1907"/>
                  <a:gd name="T14" fmla="*/ 281 w 1845"/>
                  <a:gd name="T15" fmla="*/ 1862 h 1907"/>
                  <a:gd name="T16" fmla="*/ 124 w 1845"/>
                  <a:gd name="T17" fmla="*/ 1865 h 1907"/>
                  <a:gd name="T18" fmla="*/ 45 w 1845"/>
                  <a:gd name="T19" fmla="*/ 1789 h 1907"/>
                  <a:gd name="T20" fmla="*/ 41 w 1845"/>
                  <a:gd name="T21" fmla="*/ 1632 h 1907"/>
                  <a:gd name="T22" fmla="*/ 1135 w 1845"/>
                  <a:gd name="T23" fmla="*/ 1195 h 1907"/>
                  <a:gd name="T24" fmla="*/ 1625 w 1845"/>
                  <a:gd name="T25" fmla="*/ 709 h 1907"/>
                  <a:gd name="T26" fmla="*/ 1135 w 1845"/>
                  <a:gd name="T27" fmla="*/ 222 h 1907"/>
                  <a:gd name="T28" fmla="*/ 648 w 1845"/>
                  <a:gd name="T29" fmla="*/ 709 h 1907"/>
                  <a:gd name="T30" fmla="*/ 1135 w 1845"/>
                  <a:gd name="T31" fmla="*/ 1195 h 19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45" h="1907">
                    <a:moveTo>
                      <a:pt x="41" y="1632"/>
                    </a:moveTo>
                    <a:cubicBezTo>
                      <a:pt x="552" y="1102"/>
                      <a:pt x="552" y="1102"/>
                      <a:pt x="552" y="1102"/>
                    </a:cubicBezTo>
                    <a:cubicBezTo>
                      <a:pt x="475" y="989"/>
                      <a:pt x="430" y="853"/>
                      <a:pt x="430" y="709"/>
                    </a:cubicBezTo>
                    <a:cubicBezTo>
                      <a:pt x="430" y="319"/>
                      <a:pt x="745" y="0"/>
                      <a:pt x="1135" y="0"/>
                    </a:cubicBezTo>
                    <a:cubicBezTo>
                      <a:pt x="1528" y="0"/>
                      <a:pt x="1845" y="319"/>
                      <a:pt x="1845" y="709"/>
                    </a:cubicBezTo>
                    <a:cubicBezTo>
                      <a:pt x="1845" y="1097"/>
                      <a:pt x="1528" y="1413"/>
                      <a:pt x="1135" y="1413"/>
                    </a:cubicBezTo>
                    <a:cubicBezTo>
                      <a:pt x="1013" y="1413"/>
                      <a:pt x="897" y="1381"/>
                      <a:pt x="796" y="1326"/>
                    </a:cubicBezTo>
                    <a:cubicBezTo>
                      <a:pt x="281" y="1862"/>
                      <a:pt x="281" y="1862"/>
                      <a:pt x="281" y="1862"/>
                    </a:cubicBezTo>
                    <a:cubicBezTo>
                      <a:pt x="239" y="1907"/>
                      <a:pt x="170" y="1907"/>
                      <a:pt x="124" y="1865"/>
                    </a:cubicBezTo>
                    <a:cubicBezTo>
                      <a:pt x="45" y="1789"/>
                      <a:pt x="45" y="1789"/>
                      <a:pt x="45" y="1789"/>
                    </a:cubicBezTo>
                    <a:cubicBezTo>
                      <a:pt x="2" y="1748"/>
                      <a:pt x="0" y="1677"/>
                      <a:pt x="41" y="1632"/>
                    </a:cubicBezTo>
                    <a:close/>
                    <a:moveTo>
                      <a:pt x="1135" y="1195"/>
                    </a:moveTo>
                    <a:cubicBezTo>
                      <a:pt x="1406" y="1195"/>
                      <a:pt x="1625" y="976"/>
                      <a:pt x="1625" y="709"/>
                    </a:cubicBezTo>
                    <a:cubicBezTo>
                      <a:pt x="1625" y="438"/>
                      <a:pt x="1406" y="222"/>
                      <a:pt x="1135" y="222"/>
                    </a:cubicBezTo>
                    <a:cubicBezTo>
                      <a:pt x="867" y="222"/>
                      <a:pt x="648" y="438"/>
                      <a:pt x="648" y="709"/>
                    </a:cubicBezTo>
                    <a:cubicBezTo>
                      <a:pt x="648" y="976"/>
                      <a:pt x="867" y="1195"/>
                      <a:pt x="1135" y="1195"/>
                    </a:cubicBezTo>
                    <a:close/>
                  </a:path>
                </a:pathLst>
              </a:custGeom>
              <a:solidFill>
                <a:srgbClr val="4E4E4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73" name="Freeform 24"/>
              <p:cNvSpPr>
                <a:spLocks/>
              </p:cNvSpPr>
              <p:nvPr/>
            </p:nvSpPr>
            <p:spPr bwMode="auto">
              <a:xfrm flipH="1">
                <a:off x="1646393" y="5524758"/>
                <a:ext cx="54539" cy="45619"/>
              </a:xfrm>
              <a:custGeom>
                <a:avLst/>
                <a:gdLst>
                  <a:gd name="T0" fmla="*/ 2378 w 4084"/>
                  <a:gd name="T1" fmla="*/ 0 h 3416"/>
                  <a:gd name="T2" fmla="*/ 4084 w 4084"/>
                  <a:gd name="T3" fmla="*/ 1709 h 3416"/>
                  <a:gd name="T4" fmla="*/ 2378 w 4084"/>
                  <a:gd name="T5" fmla="*/ 3416 h 3416"/>
                  <a:gd name="T6" fmla="*/ 1259 w 4084"/>
                  <a:gd name="T7" fmla="*/ 3416 h 3416"/>
                  <a:gd name="T8" fmla="*/ 2553 w 4084"/>
                  <a:gd name="T9" fmla="*/ 2116 h 3416"/>
                  <a:gd name="T10" fmla="*/ 0 w 4084"/>
                  <a:gd name="T11" fmla="*/ 2116 h 3416"/>
                  <a:gd name="T12" fmla="*/ 0 w 4084"/>
                  <a:gd name="T13" fmla="*/ 1290 h 3416"/>
                  <a:gd name="T14" fmla="*/ 2541 w 4084"/>
                  <a:gd name="T15" fmla="*/ 1290 h 3416"/>
                  <a:gd name="T16" fmla="*/ 1245 w 4084"/>
                  <a:gd name="T17" fmla="*/ 0 h 3416"/>
                  <a:gd name="T18" fmla="*/ 2378 w 4084"/>
                  <a:gd name="T19" fmla="*/ 0 h 3416"/>
                  <a:gd name="T20" fmla="*/ 2378 w 4084"/>
                  <a:gd name="T21" fmla="*/ 0 h 3416"/>
                  <a:gd name="T22" fmla="*/ 2378 w 4084"/>
                  <a:gd name="T23" fmla="*/ 0 h 3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84" h="3416">
                    <a:moveTo>
                      <a:pt x="2378" y="0"/>
                    </a:moveTo>
                    <a:lnTo>
                      <a:pt x="4084" y="1709"/>
                    </a:lnTo>
                    <a:lnTo>
                      <a:pt x="2378" y="3416"/>
                    </a:lnTo>
                    <a:lnTo>
                      <a:pt x="1259" y="3416"/>
                    </a:lnTo>
                    <a:lnTo>
                      <a:pt x="2553" y="2116"/>
                    </a:lnTo>
                    <a:lnTo>
                      <a:pt x="0" y="2116"/>
                    </a:lnTo>
                    <a:lnTo>
                      <a:pt x="0" y="1290"/>
                    </a:lnTo>
                    <a:lnTo>
                      <a:pt x="2541" y="1290"/>
                    </a:lnTo>
                    <a:lnTo>
                      <a:pt x="1245" y="0"/>
                    </a:lnTo>
                    <a:lnTo>
                      <a:pt x="2378" y="0"/>
                    </a:lnTo>
                    <a:lnTo>
                      <a:pt x="2378" y="0"/>
                    </a:lnTo>
                    <a:lnTo>
                      <a:pt x="2378" y="0"/>
                    </a:lnTo>
                    <a:close/>
                  </a:path>
                </a:pathLst>
              </a:custGeom>
              <a:solidFill>
                <a:srgbClr val="4E4E4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74" name="Rectangle 173"/>
              <p:cNvSpPr/>
              <p:nvPr/>
            </p:nvSpPr>
            <p:spPr bwMode="auto">
              <a:xfrm flipH="1">
                <a:off x="2026087" y="5029441"/>
                <a:ext cx="136859" cy="136859"/>
              </a:xfrm>
              <a:prstGeom prst="rect">
                <a:avLst/>
              </a:prstGeom>
              <a:solidFill>
                <a:srgbClr val="32145A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/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5" name="Rectangle 174"/>
              <p:cNvSpPr/>
              <p:nvPr/>
            </p:nvSpPr>
            <p:spPr bwMode="auto">
              <a:xfrm flipH="1">
                <a:off x="1709024" y="5029441"/>
                <a:ext cx="310896" cy="136859"/>
              </a:xfrm>
              <a:prstGeom prst="rect">
                <a:avLst/>
              </a:prstGeom>
              <a:solidFill>
                <a:srgbClr val="32145A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/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6" name="Rectangle 175"/>
              <p:cNvSpPr/>
              <p:nvPr/>
            </p:nvSpPr>
            <p:spPr bwMode="auto">
              <a:xfrm flipH="1">
                <a:off x="2026087" y="5173631"/>
                <a:ext cx="136859" cy="136859"/>
              </a:xfrm>
              <a:prstGeom prst="rect">
                <a:avLst/>
              </a:prstGeom>
              <a:solidFill>
                <a:srgbClr val="32145A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/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7" name="Rectangle 176"/>
              <p:cNvSpPr/>
              <p:nvPr/>
            </p:nvSpPr>
            <p:spPr bwMode="auto">
              <a:xfrm flipH="1">
                <a:off x="1709024" y="5173631"/>
                <a:ext cx="310896" cy="136859"/>
              </a:xfrm>
              <a:prstGeom prst="rect">
                <a:avLst/>
              </a:prstGeom>
              <a:solidFill>
                <a:srgbClr val="32145A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/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78" name="Straight Connector 177"/>
              <p:cNvCxnSpPr/>
              <p:nvPr/>
            </p:nvCxnSpPr>
            <p:spPr>
              <a:xfrm>
                <a:off x="1930793" y="4670178"/>
                <a:ext cx="184419" cy="0"/>
              </a:xfrm>
              <a:prstGeom prst="line">
                <a:avLst/>
              </a:prstGeom>
              <a:ln>
                <a:solidFill>
                  <a:srgbClr val="32145A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>
                <a:off x="1930793" y="4741390"/>
                <a:ext cx="184419" cy="0"/>
              </a:xfrm>
              <a:prstGeom prst="line">
                <a:avLst/>
              </a:prstGeom>
              <a:ln>
                <a:solidFill>
                  <a:srgbClr val="32145A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>
                <a:off x="1930793" y="4805707"/>
                <a:ext cx="184419" cy="0"/>
              </a:xfrm>
              <a:prstGeom prst="line">
                <a:avLst/>
              </a:prstGeom>
              <a:ln>
                <a:solidFill>
                  <a:srgbClr val="32145A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>
              <a:xfrm>
                <a:off x="1930790" y="4870024"/>
                <a:ext cx="184419" cy="0"/>
              </a:xfrm>
              <a:prstGeom prst="line">
                <a:avLst/>
              </a:prstGeom>
              <a:ln>
                <a:solidFill>
                  <a:srgbClr val="32145A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>
              <a:xfrm>
                <a:off x="1930793" y="4934341"/>
                <a:ext cx="184419" cy="0"/>
              </a:xfrm>
              <a:prstGeom prst="line">
                <a:avLst/>
              </a:prstGeom>
              <a:ln>
                <a:solidFill>
                  <a:srgbClr val="32145A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3" name="Freeform 10"/>
              <p:cNvSpPr>
                <a:spLocks noChangeAspect="1" noEditPoints="1"/>
              </p:cNvSpPr>
              <p:nvPr/>
            </p:nvSpPr>
            <p:spPr bwMode="auto">
              <a:xfrm>
                <a:off x="540178" y="4549544"/>
                <a:ext cx="593354" cy="1065867"/>
              </a:xfrm>
              <a:prstGeom prst="roundRect">
                <a:avLst>
                  <a:gd name="adj" fmla="val 7324"/>
                </a:avLst>
              </a:prstGeom>
              <a:solidFill>
                <a:srgbClr val="333333"/>
              </a:solidFill>
              <a:ln>
                <a:noFill/>
              </a:ln>
              <a:extLst/>
            </p:spPr>
            <p:txBody>
              <a:bodyPr vert="horz" wrap="square" lIns="89606" tIns="44803" rIns="89606" bIns="44803" numCol="1" anchor="t" anchorCtr="0" compatLnSpc="1">
                <a:prstTxWarp prst="textNoShape">
                  <a:avLst/>
                </a:prstTxWarp>
              </a:bodyPr>
              <a:lstStyle/>
              <a:p>
                <a:pPr defTabSz="913917"/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184" name="Rounded Rectangle 183"/>
              <p:cNvSpPr/>
              <p:nvPr/>
            </p:nvSpPr>
            <p:spPr bwMode="auto">
              <a:xfrm>
                <a:off x="568261" y="4677551"/>
                <a:ext cx="537189" cy="801081"/>
              </a:xfrm>
              <a:prstGeom prst="roundRect">
                <a:avLst>
                  <a:gd name="adj" fmla="val 1187"/>
                </a:avLst>
              </a:prstGeom>
              <a:solidFill>
                <a:srgbClr val="0072C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65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2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5" name="Group 184"/>
              <p:cNvGrpSpPr/>
              <p:nvPr/>
            </p:nvGrpSpPr>
            <p:grpSpPr>
              <a:xfrm>
                <a:off x="751181" y="4641194"/>
                <a:ext cx="134394" cy="15647"/>
                <a:chOff x="5596078" y="2180378"/>
                <a:chExt cx="138544" cy="16130"/>
              </a:xfrm>
              <a:solidFill>
                <a:schemeClr val="tx1">
                  <a:lumMod val="50000"/>
                </a:schemeClr>
              </a:solidFill>
            </p:grpSpPr>
            <p:sp>
              <p:nvSpPr>
                <p:cNvPr id="212" name="Rounded Rectangle 211"/>
                <p:cNvSpPr/>
                <p:nvPr/>
              </p:nvSpPr>
              <p:spPr bwMode="auto">
                <a:xfrm>
                  <a:off x="5637840" y="2180378"/>
                  <a:ext cx="96782" cy="1613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65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2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13" name="Oval 212"/>
                <p:cNvSpPr/>
                <p:nvPr/>
              </p:nvSpPr>
              <p:spPr bwMode="auto">
                <a:xfrm>
                  <a:off x="5596078" y="2180378"/>
                  <a:ext cx="16130" cy="16130"/>
                </a:xfrm>
                <a:prstGeom prst="ellipse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65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2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86" name="Oval 185"/>
              <p:cNvSpPr/>
              <p:nvPr/>
            </p:nvSpPr>
            <p:spPr bwMode="auto">
              <a:xfrm>
                <a:off x="823550" y="4593872"/>
                <a:ext cx="26610" cy="26610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65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2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 bwMode="auto">
              <a:xfrm>
                <a:off x="796940" y="5508692"/>
                <a:ext cx="79831" cy="79831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65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2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8" name="Rectangle 187"/>
              <p:cNvSpPr/>
              <p:nvPr/>
            </p:nvSpPr>
            <p:spPr bwMode="auto">
              <a:xfrm>
                <a:off x="598225" y="4704721"/>
                <a:ext cx="476049" cy="77299"/>
              </a:xfrm>
              <a:prstGeom prst="rect">
                <a:avLst/>
              </a:prstGeom>
              <a:solidFill>
                <a:srgbClr val="005A9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/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9" name="Rectangle 188"/>
              <p:cNvSpPr/>
              <p:nvPr/>
            </p:nvSpPr>
            <p:spPr bwMode="auto">
              <a:xfrm>
                <a:off x="602651" y="4841407"/>
                <a:ext cx="467196" cy="599127"/>
              </a:xfrm>
              <a:prstGeom prst="rect">
                <a:avLst/>
              </a:prstGeom>
              <a:noFill/>
              <a:ln w="12700">
                <a:solidFill>
                  <a:srgbClr val="005A9E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/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90" name="Straight Connector 189"/>
              <p:cNvCxnSpPr/>
              <p:nvPr/>
            </p:nvCxnSpPr>
            <p:spPr>
              <a:xfrm>
                <a:off x="644407" y="4907348"/>
                <a:ext cx="245893" cy="0"/>
              </a:xfrm>
              <a:prstGeom prst="line">
                <a:avLst/>
              </a:prstGeom>
              <a:ln>
                <a:solidFill>
                  <a:srgbClr val="005A9E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/>
            </p:nvCxnSpPr>
            <p:spPr>
              <a:xfrm>
                <a:off x="644407" y="4971823"/>
                <a:ext cx="245893" cy="0"/>
              </a:xfrm>
              <a:prstGeom prst="line">
                <a:avLst/>
              </a:prstGeom>
              <a:ln>
                <a:solidFill>
                  <a:srgbClr val="005A9E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/>
            </p:nvCxnSpPr>
            <p:spPr>
              <a:xfrm>
                <a:off x="644407" y="5030056"/>
                <a:ext cx="245893" cy="0"/>
              </a:xfrm>
              <a:prstGeom prst="line">
                <a:avLst/>
              </a:prstGeom>
              <a:ln>
                <a:solidFill>
                  <a:srgbClr val="005A9E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/>
            </p:nvCxnSpPr>
            <p:spPr>
              <a:xfrm>
                <a:off x="644404" y="5088289"/>
                <a:ext cx="245893" cy="0"/>
              </a:xfrm>
              <a:prstGeom prst="line">
                <a:avLst/>
              </a:prstGeom>
              <a:ln>
                <a:solidFill>
                  <a:srgbClr val="005A9E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/>
            </p:nvCxnSpPr>
            <p:spPr>
              <a:xfrm>
                <a:off x="644407" y="5262987"/>
                <a:ext cx="245893" cy="0"/>
              </a:xfrm>
              <a:prstGeom prst="line">
                <a:avLst/>
              </a:prstGeom>
              <a:ln>
                <a:solidFill>
                  <a:srgbClr val="005A9E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>
                <a:off x="644407" y="5146522"/>
                <a:ext cx="245893" cy="0"/>
              </a:xfrm>
              <a:prstGeom prst="line">
                <a:avLst/>
              </a:prstGeom>
              <a:ln>
                <a:solidFill>
                  <a:srgbClr val="005A9E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/>
            </p:nvCxnSpPr>
            <p:spPr>
              <a:xfrm>
                <a:off x="644405" y="5204755"/>
                <a:ext cx="245893" cy="0"/>
              </a:xfrm>
              <a:prstGeom prst="line">
                <a:avLst/>
              </a:prstGeom>
              <a:ln>
                <a:solidFill>
                  <a:srgbClr val="005A9E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7" name="Group 196"/>
              <p:cNvGrpSpPr/>
              <p:nvPr/>
            </p:nvGrpSpPr>
            <p:grpSpPr>
              <a:xfrm>
                <a:off x="1022496" y="4379028"/>
                <a:ext cx="651017" cy="1236383"/>
                <a:chOff x="5651685" y="-476444"/>
                <a:chExt cx="1669255" cy="2809977"/>
              </a:xfrm>
            </p:grpSpPr>
            <p:sp>
              <p:nvSpPr>
                <p:cNvPr id="206" name="Rectangle 205"/>
                <p:cNvSpPr/>
                <p:nvPr/>
              </p:nvSpPr>
              <p:spPr bwMode="auto">
                <a:xfrm>
                  <a:off x="6203006" y="-476444"/>
                  <a:ext cx="566612" cy="171451"/>
                </a:xfrm>
                <a:prstGeom prst="rect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65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2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7" name="Freeform 206"/>
                <p:cNvSpPr/>
                <p:nvPr/>
              </p:nvSpPr>
              <p:spPr bwMode="auto">
                <a:xfrm>
                  <a:off x="5651685" y="-476444"/>
                  <a:ext cx="1669255" cy="2809977"/>
                </a:xfrm>
                <a:custGeom>
                  <a:avLst/>
                  <a:gdLst>
                    <a:gd name="connsiteX0" fmla="*/ 239948 w 1715629"/>
                    <a:gd name="connsiteY0" fmla="*/ 0 h 2809977"/>
                    <a:gd name="connsiteX1" fmla="*/ 622279 w 1715629"/>
                    <a:gd name="connsiteY1" fmla="*/ 0 h 2809977"/>
                    <a:gd name="connsiteX2" fmla="*/ 626704 w 1715629"/>
                    <a:gd name="connsiteY2" fmla="*/ 21916 h 2809977"/>
                    <a:gd name="connsiteX3" fmla="*/ 705692 w 1715629"/>
                    <a:gd name="connsiteY3" fmla="*/ 74273 h 2809977"/>
                    <a:gd name="connsiteX4" fmla="*/ 1009937 w 1715629"/>
                    <a:gd name="connsiteY4" fmla="*/ 74273 h 2809977"/>
                    <a:gd name="connsiteX5" fmla="*/ 1088926 w 1715629"/>
                    <a:gd name="connsiteY5" fmla="*/ 21916 h 2809977"/>
                    <a:gd name="connsiteX6" fmla="*/ 1093350 w 1715629"/>
                    <a:gd name="connsiteY6" fmla="*/ 0 h 2809977"/>
                    <a:gd name="connsiteX7" fmla="*/ 1475681 w 1715629"/>
                    <a:gd name="connsiteY7" fmla="*/ 0 h 2809977"/>
                    <a:gd name="connsiteX8" fmla="*/ 1715629 w 1715629"/>
                    <a:gd name="connsiteY8" fmla="*/ 239948 h 2809977"/>
                    <a:gd name="connsiteX9" fmla="*/ 1715629 w 1715629"/>
                    <a:gd name="connsiteY9" fmla="*/ 2570029 h 2809977"/>
                    <a:gd name="connsiteX10" fmla="*/ 1475681 w 1715629"/>
                    <a:gd name="connsiteY10" fmla="*/ 2809977 h 2809977"/>
                    <a:gd name="connsiteX11" fmla="*/ 239948 w 1715629"/>
                    <a:gd name="connsiteY11" fmla="*/ 2809977 h 2809977"/>
                    <a:gd name="connsiteX12" fmla="*/ 0 w 1715629"/>
                    <a:gd name="connsiteY12" fmla="*/ 2570029 h 2809977"/>
                    <a:gd name="connsiteX13" fmla="*/ 0 w 1715629"/>
                    <a:gd name="connsiteY13" fmla="*/ 239948 h 2809977"/>
                    <a:gd name="connsiteX14" fmla="*/ 239948 w 1715629"/>
                    <a:gd name="connsiteY14" fmla="*/ 0 h 2809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15629" h="2809977">
                      <a:moveTo>
                        <a:pt x="239948" y="0"/>
                      </a:moveTo>
                      <a:lnTo>
                        <a:pt x="622279" y="0"/>
                      </a:lnTo>
                      <a:lnTo>
                        <a:pt x="626704" y="21916"/>
                      </a:lnTo>
                      <a:cubicBezTo>
                        <a:pt x="639718" y="52684"/>
                        <a:pt x="670184" y="74273"/>
                        <a:pt x="705692" y="74273"/>
                      </a:cubicBezTo>
                      <a:lnTo>
                        <a:pt x="1009937" y="74273"/>
                      </a:lnTo>
                      <a:cubicBezTo>
                        <a:pt x="1045446" y="74273"/>
                        <a:pt x="1075912" y="52684"/>
                        <a:pt x="1088926" y="21916"/>
                      </a:cubicBezTo>
                      <a:lnTo>
                        <a:pt x="1093350" y="0"/>
                      </a:lnTo>
                      <a:lnTo>
                        <a:pt x="1475681" y="0"/>
                      </a:lnTo>
                      <a:cubicBezTo>
                        <a:pt x="1608201" y="0"/>
                        <a:pt x="1715629" y="107428"/>
                        <a:pt x="1715629" y="239948"/>
                      </a:cubicBezTo>
                      <a:lnTo>
                        <a:pt x="1715629" y="2570029"/>
                      </a:lnTo>
                      <a:cubicBezTo>
                        <a:pt x="1715629" y="2702549"/>
                        <a:pt x="1608201" y="2809977"/>
                        <a:pt x="1475681" y="2809977"/>
                      </a:cubicBezTo>
                      <a:lnTo>
                        <a:pt x="239948" y="2809977"/>
                      </a:lnTo>
                      <a:cubicBezTo>
                        <a:pt x="107428" y="2809977"/>
                        <a:pt x="0" y="2702549"/>
                        <a:pt x="0" y="2570029"/>
                      </a:cubicBezTo>
                      <a:lnTo>
                        <a:pt x="0" y="239948"/>
                      </a:lnTo>
                      <a:cubicBezTo>
                        <a:pt x="0" y="107428"/>
                        <a:pt x="107428" y="0"/>
                        <a:pt x="239948" y="0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65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2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08" name="Group 207"/>
                <p:cNvGrpSpPr/>
                <p:nvPr/>
              </p:nvGrpSpPr>
              <p:grpSpPr>
                <a:xfrm>
                  <a:off x="6124436" y="2123612"/>
                  <a:ext cx="723752" cy="98117"/>
                  <a:chOff x="6147223" y="2123612"/>
                  <a:chExt cx="723752" cy="98117"/>
                </a:xfrm>
              </p:grpSpPr>
              <p:sp>
                <p:nvSpPr>
                  <p:cNvPr id="209" name="Rounded Rectangle 208"/>
                  <p:cNvSpPr/>
                  <p:nvPr/>
                </p:nvSpPr>
                <p:spPr bwMode="auto">
                  <a:xfrm>
                    <a:off x="6366215" y="2123612"/>
                    <a:ext cx="285769" cy="9811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>
                      <a:lumMod val="60000"/>
                      <a:lumOff val="40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1365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352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10" name="Oval 209"/>
                  <p:cNvSpPr/>
                  <p:nvPr/>
                </p:nvSpPr>
                <p:spPr bwMode="auto">
                  <a:xfrm>
                    <a:off x="6147223" y="2137745"/>
                    <a:ext cx="69850" cy="69850"/>
                  </a:xfrm>
                  <a:prstGeom prst="ellipse">
                    <a:avLst/>
                  </a:prstGeom>
                  <a:solidFill>
                    <a:schemeClr val="tx1">
                      <a:lumMod val="60000"/>
                      <a:lumOff val="40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1365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352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11" name="Oval 210"/>
                  <p:cNvSpPr/>
                  <p:nvPr/>
                </p:nvSpPr>
                <p:spPr bwMode="auto">
                  <a:xfrm>
                    <a:off x="6801125" y="2137745"/>
                    <a:ext cx="69850" cy="69850"/>
                  </a:xfrm>
                  <a:prstGeom prst="ellipse">
                    <a:avLst/>
                  </a:prstGeom>
                  <a:solidFill>
                    <a:schemeClr val="tx1">
                      <a:lumMod val="60000"/>
                      <a:lumOff val="40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1365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352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  <p:sp>
            <p:nvSpPr>
              <p:cNvPr id="198" name="Rounded Rectangle 197"/>
              <p:cNvSpPr/>
              <p:nvPr/>
            </p:nvSpPr>
            <p:spPr bwMode="auto">
              <a:xfrm>
                <a:off x="1063534" y="4483208"/>
                <a:ext cx="566284" cy="959409"/>
              </a:xfrm>
              <a:prstGeom prst="roundRect">
                <a:avLst>
                  <a:gd name="adj" fmla="val 6832"/>
                </a:avLst>
              </a:prstGeom>
              <a:solidFill>
                <a:srgbClr val="BAD80A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187" tIns="143350" rIns="179187" bIns="14335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47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2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9" name="Rectangle 198"/>
              <p:cNvSpPr/>
              <p:nvPr/>
            </p:nvSpPr>
            <p:spPr bwMode="auto">
              <a:xfrm>
                <a:off x="1109980" y="4540246"/>
                <a:ext cx="476049" cy="91833"/>
              </a:xfrm>
              <a:prstGeom prst="rect">
                <a:avLst/>
              </a:prstGeom>
              <a:solidFill>
                <a:srgbClr val="95AC08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/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0" name="Rectangle 199"/>
              <p:cNvSpPr/>
              <p:nvPr/>
            </p:nvSpPr>
            <p:spPr bwMode="auto">
              <a:xfrm>
                <a:off x="1114406" y="4702633"/>
                <a:ext cx="467196" cy="711776"/>
              </a:xfrm>
              <a:prstGeom prst="rect">
                <a:avLst/>
              </a:prstGeom>
              <a:noFill/>
              <a:ln w="12700">
                <a:solidFill>
                  <a:srgbClr val="95AC08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/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201" name="Straight Connector 200"/>
              <p:cNvCxnSpPr/>
              <p:nvPr/>
            </p:nvCxnSpPr>
            <p:spPr>
              <a:xfrm>
                <a:off x="1156162" y="4788387"/>
                <a:ext cx="383687" cy="0"/>
              </a:xfrm>
              <a:prstGeom prst="line">
                <a:avLst/>
              </a:prstGeom>
              <a:ln>
                <a:solidFill>
                  <a:srgbClr val="95AC08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/>
            </p:nvCxnSpPr>
            <p:spPr>
              <a:xfrm>
                <a:off x="1156162" y="4873973"/>
                <a:ext cx="383687" cy="0"/>
              </a:xfrm>
              <a:prstGeom prst="line">
                <a:avLst/>
              </a:prstGeom>
              <a:ln>
                <a:solidFill>
                  <a:srgbClr val="95AC08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>
              <a:xfrm>
                <a:off x="1156162" y="4959511"/>
                <a:ext cx="383687" cy="0"/>
              </a:xfrm>
              <a:prstGeom prst="line">
                <a:avLst/>
              </a:prstGeom>
              <a:ln>
                <a:solidFill>
                  <a:srgbClr val="95AC08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>
              <a:xfrm>
                <a:off x="1156162" y="5358752"/>
                <a:ext cx="383687" cy="0"/>
              </a:xfrm>
              <a:prstGeom prst="line">
                <a:avLst/>
              </a:prstGeom>
              <a:ln>
                <a:solidFill>
                  <a:srgbClr val="95AC08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>
              <a:xfrm>
                <a:off x="1156162" y="5203478"/>
                <a:ext cx="383687" cy="0"/>
              </a:xfrm>
              <a:prstGeom prst="line">
                <a:avLst/>
              </a:prstGeom>
              <a:ln>
                <a:solidFill>
                  <a:srgbClr val="95AC08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4" name="Rectangle 243"/>
            <p:cNvSpPr/>
            <p:nvPr/>
          </p:nvSpPr>
          <p:spPr>
            <a:xfrm>
              <a:off x="10903111" y="4817262"/>
              <a:ext cx="495793" cy="230913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3219" tIns="46610" rIns="93219" bIns="46610" rtlCol="0" anchor="ctr"/>
            <a:lstStyle/>
            <a:p>
              <a:pPr algn="ctr" defTabSz="932468"/>
              <a:endParaRPr lang="en-US" sz="1835">
                <a:solidFill>
                  <a:srgbClr val="000000"/>
                </a:solidFill>
              </a:endParaRPr>
            </a:p>
          </p:txBody>
        </p:sp>
        <p:sp>
          <p:nvSpPr>
            <p:cNvPr id="245" name="Rectangle 244"/>
            <p:cNvSpPr/>
            <p:nvPr/>
          </p:nvSpPr>
          <p:spPr bwMode="auto">
            <a:xfrm>
              <a:off x="8578002" y="3279918"/>
              <a:ext cx="427028" cy="240661"/>
            </a:xfrm>
            <a:prstGeom prst="rect">
              <a:avLst/>
            </a:prstGeom>
            <a:solidFill>
              <a:srgbClr val="FFB9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/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6" name="Rectangle 245"/>
            <p:cNvSpPr/>
            <p:nvPr/>
          </p:nvSpPr>
          <p:spPr bwMode="auto">
            <a:xfrm>
              <a:off x="9065609" y="3550540"/>
              <a:ext cx="427028" cy="240661"/>
            </a:xfrm>
            <a:prstGeom prst="rect">
              <a:avLst/>
            </a:prstGeom>
            <a:solidFill>
              <a:srgbClr val="FFB9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/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9736972" y="4101577"/>
              <a:ext cx="852417" cy="206869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3219" tIns="46610" rIns="93219" bIns="46610" rtlCol="0" anchor="ctr"/>
            <a:lstStyle/>
            <a:p>
              <a:pPr algn="ctr" defTabSz="932468"/>
              <a:endParaRPr lang="en-US" sz="1835">
                <a:solidFill>
                  <a:srgbClr val="000000"/>
                </a:solidFill>
              </a:endParaRPr>
            </a:p>
          </p:txBody>
        </p:sp>
        <p:sp>
          <p:nvSpPr>
            <p:cNvPr id="248" name="Rectangle 247"/>
            <p:cNvSpPr/>
            <p:nvPr/>
          </p:nvSpPr>
          <p:spPr bwMode="auto">
            <a:xfrm flipH="1">
              <a:off x="7466779" y="4379481"/>
              <a:ext cx="212196" cy="273718"/>
            </a:xfrm>
            <a:prstGeom prst="rect">
              <a:avLst/>
            </a:prstGeom>
            <a:solidFill>
              <a:srgbClr val="FFB9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/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9" name="Rectangle 248"/>
            <p:cNvSpPr/>
            <p:nvPr/>
          </p:nvSpPr>
          <p:spPr bwMode="auto">
            <a:xfrm>
              <a:off x="6722309" y="4660031"/>
              <a:ext cx="92331" cy="486340"/>
            </a:xfrm>
            <a:prstGeom prst="rect">
              <a:avLst/>
            </a:prstGeom>
            <a:solidFill>
              <a:srgbClr val="FFB9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/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0" name="Rectangle 249"/>
            <p:cNvSpPr/>
            <p:nvPr/>
          </p:nvSpPr>
          <p:spPr bwMode="auto">
            <a:xfrm>
              <a:off x="6951034" y="4755171"/>
              <a:ext cx="215498" cy="158012"/>
            </a:xfrm>
            <a:prstGeom prst="rect">
              <a:avLst/>
            </a:prstGeom>
            <a:solidFill>
              <a:srgbClr val="FFB9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/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51" name="Title 1"/>
          <p:cNvSpPr txBox="1">
            <a:spLocks/>
          </p:cNvSpPr>
          <p:nvPr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998" b="0" kern="1200" cap="none" spc="-10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tabLst>
                <a:tab pos="4002088" algn="l"/>
              </a:tabLst>
            </a:pPr>
            <a:r>
              <a:rPr lang="en-US" sz="6000" dirty="0">
                <a:solidFill>
                  <a:schemeClr val="tx1"/>
                </a:solidFill>
              </a:rPr>
              <a:t>Building modern Office add-ins with HTML5 and JavaScript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48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0381150" y="289511"/>
            <a:ext cx="1543930" cy="1060324"/>
            <a:chOff x="458672" y="5510773"/>
            <a:chExt cx="1543930" cy="1060324"/>
          </a:xfrm>
        </p:grpSpPr>
        <p:sp>
          <p:nvSpPr>
            <p:cNvPr id="14" name="Rectangle 13"/>
            <p:cNvSpPr/>
            <p:nvPr/>
          </p:nvSpPr>
          <p:spPr>
            <a:xfrm>
              <a:off x="458672" y="5510773"/>
              <a:ext cx="1543930" cy="106032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lIns="91419" tIns="45710" rIns="91419" bIns="45710" rtlCol="0" anchor="t"/>
            <a:lstStyle/>
            <a:p>
              <a:pPr defTabSz="914367"/>
              <a:endParaRPr lang="en-US" sz="1300" dirty="0">
                <a:solidFill>
                  <a:srgbClr val="FFFFFF">
                    <a:alpha val="99000"/>
                  </a:srgbClr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04085" y="5963730"/>
              <a:ext cx="1258887" cy="485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1423" tIns="45712" rIns="91423" bIns="45712" rtlCol="0" anchor="ctr"/>
            <a:lstStyle/>
            <a:p>
              <a:pPr algn="ctr" defTabSz="914367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04085" y="5649043"/>
              <a:ext cx="1258887" cy="2800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1423" tIns="45712" rIns="91423" bIns="45712" rtlCol="0" anchor="ctr"/>
            <a:lstStyle/>
            <a:p>
              <a:pPr algn="ctr" defTabSz="914367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75696" y="5693653"/>
              <a:ext cx="182880" cy="182880"/>
            </a:xfrm>
            <a:prstGeom prst="rect">
              <a:avLst/>
            </a:prstGeom>
            <a:solidFill>
              <a:srgbClr val="AAAA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3" tIns="45712" rIns="91423" bIns="45712" rtlCol="0" anchor="ctr"/>
            <a:lstStyle/>
            <a:p>
              <a:pPr algn="ctr" defTabSz="914367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909428" y="5693653"/>
              <a:ext cx="182880" cy="182880"/>
            </a:xfrm>
            <a:prstGeom prst="rect">
              <a:avLst/>
            </a:prstGeom>
            <a:solidFill>
              <a:srgbClr val="58B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3" tIns="45712" rIns="91423" bIns="45712" rtlCol="0" anchor="ctr"/>
            <a:lstStyle/>
            <a:p>
              <a:pPr algn="ctr" defTabSz="914367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142088" y="5693653"/>
              <a:ext cx="182880" cy="182880"/>
            </a:xfrm>
            <a:prstGeom prst="rect">
              <a:avLst/>
            </a:prstGeom>
            <a:solidFill>
              <a:srgbClr val="AAAA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3" tIns="45712" rIns="91423" bIns="45712" rtlCol="0" anchor="ctr"/>
            <a:lstStyle/>
            <a:p>
              <a:pPr algn="ctr" defTabSz="914367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374748" y="5693653"/>
              <a:ext cx="182880" cy="182880"/>
            </a:xfrm>
            <a:prstGeom prst="rect">
              <a:avLst/>
            </a:prstGeom>
            <a:solidFill>
              <a:srgbClr val="AAAA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3" tIns="45712" rIns="91423" bIns="45712" rtlCol="0" anchor="ctr"/>
            <a:lstStyle/>
            <a:p>
              <a:pPr algn="ctr" defTabSz="914367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611601" y="5693653"/>
              <a:ext cx="182880" cy="182880"/>
            </a:xfrm>
            <a:prstGeom prst="rect">
              <a:avLst/>
            </a:prstGeom>
            <a:solidFill>
              <a:srgbClr val="AAAA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3" tIns="45712" rIns="91423" bIns="45712" rtlCol="0" anchor="ctr"/>
            <a:lstStyle/>
            <a:p>
              <a:pPr algn="ctr" defTabSz="914367"/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Add-in Command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321" y="1228281"/>
            <a:ext cx="8203677" cy="5241238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1859622" y="1089061"/>
            <a:ext cx="8381898" cy="5506948"/>
            <a:chOff x="1859622" y="1089061"/>
            <a:chExt cx="8381898" cy="5506948"/>
          </a:xfrm>
        </p:grpSpPr>
        <p:sp>
          <p:nvSpPr>
            <p:cNvPr id="33" name="Freeform 32"/>
            <p:cNvSpPr/>
            <p:nvPr/>
          </p:nvSpPr>
          <p:spPr bwMode="auto">
            <a:xfrm>
              <a:off x="1859622" y="1089061"/>
              <a:ext cx="8381898" cy="5506948"/>
            </a:xfrm>
            <a:custGeom>
              <a:avLst/>
              <a:gdLst>
                <a:gd name="connsiteX0" fmla="*/ 0 w 8381898"/>
                <a:gd name="connsiteY0" fmla="*/ 0 h 5506948"/>
                <a:gd name="connsiteX1" fmla="*/ 8381898 w 8381898"/>
                <a:gd name="connsiteY1" fmla="*/ 0 h 5506948"/>
                <a:gd name="connsiteX2" fmla="*/ 8381898 w 8381898"/>
                <a:gd name="connsiteY2" fmla="*/ 5506948 h 5506948"/>
                <a:gd name="connsiteX3" fmla="*/ 0 w 8381898"/>
                <a:gd name="connsiteY3" fmla="*/ 5506948 h 5506948"/>
                <a:gd name="connsiteX4" fmla="*/ 0 w 8381898"/>
                <a:gd name="connsiteY4" fmla="*/ 0 h 5506948"/>
                <a:gd name="connsiteX5" fmla="*/ 6412508 w 8381898"/>
                <a:gd name="connsiteY5" fmla="*/ 633413 h 5506948"/>
                <a:gd name="connsiteX6" fmla="*/ 6412508 w 8381898"/>
                <a:gd name="connsiteY6" fmla="*/ 1462753 h 5506948"/>
                <a:gd name="connsiteX7" fmla="*/ 7869169 w 8381898"/>
                <a:gd name="connsiteY7" fmla="*/ 1462753 h 5506948"/>
                <a:gd name="connsiteX8" fmla="*/ 7869169 w 8381898"/>
                <a:gd name="connsiteY8" fmla="*/ 633413 h 5506948"/>
                <a:gd name="connsiteX9" fmla="*/ 6412508 w 8381898"/>
                <a:gd name="connsiteY9" fmla="*/ 633413 h 550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81898" h="5506948">
                  <a:moveTo>
                    <a:pt x="0" y="0"/>
                  </a:moveTo>
                  <a:lnTo>
                    <a:pt x="8381898" y="0"/>
                  </a:lnTo>
                  <a:lnTo>
                    <a:pt x="8381898" y="5506948"/>
                  </a:lnTo>
                  <a:lnTo>
                    <a:pt x="0" y="5506948"/>
                  </a:lnTo>
                  <a:lnTo>
                    <a:pt x="0" y="0"/>
                  </a:lnTo>
                  <a:close/>
                  <a:moveTo>
                    <a:pt x="6412508" y="633413"/>
                  </a:moveTo>
                  <a:lnTo>
                    <a:pt x="6412508" y="1462753"/>
                  </a:lnTo>
                  <a:lnTo>
                    <a:pt x="7869169" y="1462753"/>
                  </a:lnTo>
                  <a:lnTo>
                    <a:pt x="7869169" y="633413"/>
                  </a:lnTo>
                  <a:lnTo>
                    <a:pt x="6412508" y="633413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/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8280400" y="1724025"/>
              <a:ext cx="1447800" cy="8255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/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88471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</a:t>
            </a:r>
            <a:r>
              <a:rPr lang="en-US" dirty="0" smtClean="0"/>
              <a:t>g Modern Office Add-ins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189180"/>
            <a:ext cx="11655839" cy="205511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Napa (In-Browser Web Editor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 smtClean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Microsoft Visual Studio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Web Editor of you choice + Manifest (Yeoman)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1955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</a:t>
            </a:r>
            <a:r>
              <a:rPr lang="en-US" dirty="0" smtClean="0"/>
              <a:t>p - </a:t>
            </a:r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189180"/>
            <a:ext cx="11655839" cy="4709944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hlinkClick r:id="rId3"/>
              </a:rPr>
              <a:t>http://aka.ms/dreamforce</a:t>
            </a:r>
            <a:endParaRPr lang="en-US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Uses Napa (</a:t>
            </a:r>
            <a:r>
              <a:rPr lang="en-US" dirty="0" smtClean="0">
                <a:solidFill>
                  <a:schemeClr val="tx1"/>
                </a:solidFill>
                <a:hlinkClick r:id="rId4"/>
              </a:rPr>
              <a:t>https://www.napacloudapp.com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Step-by-step Instructions for 3 Exercises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Walk-through Videos for each Exercise and Bonus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Completed Solutions for each Exercise and Bonus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Requires Microsoft Account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Salesforce Developer Account (Exercise 3)</a:t>
            </a:r>
          </a:p>
        </p:txBody>
      </p:sp>
    </p:spTree>
    <p:extLst>
      <p:ext uri="{BB962C8B-B14F-4D97-AF65-F5344CB8AC3E}">
        <p14:creationId xmlns:p14="http://schemas.microsoft.com/office/powerpoint/2010/main" val="34455556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5407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C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Freeform 29"/>
          <p:cNvSpPr>
            <a:spLocks/>
          </p:cNvSpPr>
          <p:nvPr/>
        </p:nvSpPr>
        <p:spPr bwMode="auto">
          <a:xfrm>
            <a:off x="1579999" y="1437192"/>
            <a:ext cx="929834" cy="377896"/>
          </a:xfrm>
          <a:custGeom>
            <a:avLst/>
            <a:gdLst>
              <a:gd name="T0" fmla="*/ 349 w 391"/>
              <a:gd name="T1" fmla="*/ 75 h 159"/>
              <a:gd name="T2" fmla="*/ 342 w 391"/>
              <a:gd name="T3" fmla="*/ 75 h 159"/>
              <a:gd name="T4" fmla="*/ 263 w 391"/>
              <a:gd name="T5" fmla="*/ 0 h 159"/>
              <a:gd name="T6" fmla="*/ 187 w 391"/>
              <a:gd name="T7" fmla="*/ 59 h 159"/>
              <a:gd name="T8" fmla="*/ 145 w 391"/>
              <a:gd name="T9" fmla="*/ 42 h 159"/>
              <a:gd name="T10" fmla="*/ 87 w 391"/>
              <a:gd name="T11" fmla="*/ 94 h 159"/>
              <a:gd name="T12" fmla="*/ 59 w 391"/>
              <a:gd name="T13" fmla="*/ 107 h 159"/>
              <a:gd name="T14" fmla="*/ 32 w 391"/>
              <a:gd name="T15" fmla="*/ 94 h 159"/>
              <a:gd name="T16" fmla="*/ 0 w 391"/>
              <a:gd name="T17" fmla="*/ 126 h 159"/>
              <a:gd name="T18" fmla="*/ 32 w 391"/>
              <a:gd name="T19" fmla="*/ 159 h 159"/>
              <a:gd name="T20" fmla="*/ 42 w 391"/>
              <a:gd name="T21" fmla="*/ 159 h 159"/>
              <a:gd name="T22" fmla="*/ 148 w 391"/>
              <a:gd name="T23" fmla="*/ 159 h 159"/>
              <a:gd name="T24" fmla="*/ 208 w 391"/>
              <a:gd name="T25" fmla="*/ 159 h 159"/>
              <a:gd name="T26" fmla="*/ 352 w 391"/>
              <a:gd name="T27" fmla="*/ 159 h 159"/>
              <a:gd name="T28" fmla="*/ 352 w 391"/>
              <a:gd name="T29" fmla="*/ 159 h 159"/>
              <a:gd name="T30" fmla="*/ 391 w 391"/>
              <a:gd name="T31" fmla="*/ 117 h 159"/>
              <a:gd name="T32" fmla="*/ 349 w 391"/>
              <a:gd name="T33" fmla="*/ 75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91" h="159">
                <a:moveTo>
                  <a:pt x="349" y="75"/>
                </a:moveTo>
                <a:cubicBezTo>
                  <a:pt x="347" y="75"/>
                  <a:pt x="345" y="75"/>
                  <a:pt x="342" y="75"/>
                </a:cubicBezTo>
                <a:cubicBezTo>
                  <a:pt x="340" y="34"/>
                  <a:pt x="306" y="0"/>
                  <a:pt x="263" y="0"/>
                </a:cubicBezTo>
                <a:cubicBezTo>
                  <a:pt x="227" y="0"/>
                  <a:pt x="196" y="25"/>
                  <a:pt x="187" y="59"/>
                </a:cubicBezTo>
                <a:cubicBezTo>
                  <a:pt x="176" y="48"/>
                  <a:pt x="161" y="42"/>
                  <a:pt x="145" y="42"/>
                </a:cubicBezTo>
                <a:cubicBezTo>
                  <a:pt x="115" y="42"/>
                  <a:pt x="90" y="65"/>
                  <a:pt x="87" y="94"/>
                </a:cubicBezTo>
                <a:cubicBezTo>
                  <a:pt x="76" y="96"/>
                  <a:pt x="67" y="100"/>
                  <a:pt x="59" y="107"/>
                </a:cubicBezTo>
                <a:cubicBezTo>
                  <a:pt x="53" y="99"/>
                  <a:pt x="43" y="94"/>
                  <a:pt x="32" y="94"/>
                </a:cubicBezTo>
                <a:cubicBezTo>
                  <a:pt x="15" y="94"/>
                  <a:pt x="0" y="108"/>
                  <a:pt x="0" y="126"/>
                </a:cubicBezTo>
                <a:cubicBezTo>
                  <a:pt x="0" y="144"/>
                  <a:pt x="15" y="159"/>
                  <a:pt x="32" y="159"/>
                </a:cubicBezTo>
                <a:cubicBezTo>
                  <a:pt x="42" y="159"/>
                  <a:pt x="42" y="159"/>
                  <a:pt x="42" y="159"/>
                </a:cubicBezTo>
                <a:cubicBezTo>
                  <a:pt x="148" y="159"/>
                  <a:pt x="148" y="159"/>
                  <a:pt x="148" y="159"/>
                </a:cubicBezTo>
                <a:cubicBezTo>
                  <a:pt x="208" y="159"/>
                  <a:pt x="208" y="159"/>
                  <a:pt x="208" y="159"/>
                </a:cubicBezTo>
                <a:cubicBezTo>
                  <a:pt x="352" y="159"/>
                  <a:pt x="352" y="159"/>
                  <a:pt x="352" y="159"/>
                </a:cubicBezTo>
                <a:cubicBezTo>
                  <a:pt x="352" y="159"/>
                  <a:pt x="352" y="159"/>
                  <a:pt x="352" y="159"/>
                </a:cubicBezTo>
                <a:cubicBezTo>
                  <a:pt x="374" y="157"/>
                  <a:pt x="391" y="139"/>
                  <a:pt x="391" y="117"/>
                </a:cubicBezTo>
                <a:cubicBezTo>
                  <a:pt x="391" y="94"/>
                  <a:pt x="372" y="75"/>
                  <a:pt x="349" y="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pic>
        <p:nvPicPr>
          <p:cNvPr id="949" name="Picture 9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5241" y="2964013"/>
            <a:ext cx="573750" cy="2036250"/>
          </a:xfrm>
          <a:prstGeom prst="rect">
            <a:avLst/>
          </a:prstGeom>
        </p:spPr>
      </p:pic>
      <p:pic>
        <p:nvPicPr>
          <p:cNvPr id="950" name="Picture 9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414" y="3751513"/>
            <a:ext cx="416250" cy="1248750"/>
          </a:xfrm>
          <a:prstGeom prst="rect">
            <a:avLst/>
          </a:prstGeom>
        </p:spPr>
      </p:pic>
      <p:pic>
        <p:nvPicPr>
          <p:cNvPr id="905" name="Picture 9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015" y="3383635"/>
            <a:ext cx="910002" cy="1626973"/>
          </a:xfrm>
          <a:prstGeom prst="rect">
            <a:avLst/>
          </a:prstGeom>
        </p:spPr>
      </p:pic>
      <p:sp>
        <p:nvSpPr>
          <p:cNvPr id="1020" name="Freeform 28"/>
          <p:cNvSpPr>
            <a:spLocks/>
          </p:cNvSpPr>
          <p:nvPr/>
        </p:nvSpPr>
        <p:spPr bwMode="auto">
          <a:xfrm>
            <a:off x="10382418" y="1219757"/>
            <a:ext cx="1395723" cy="565794"/>
          </a:xfrm>
          <a:custGeom>
            <a:avLst/>
            <a:gdLst>
              <a:gd name="T0" fmla="*/ 349 w 391"/>
              <a:gd name="T1" fmla="*/ 74 h 158"/>
              <a:gd name="T2" fmla="*/ 342 w 391"/>
              <a:gd name="T3" fmla="*/ 75 h 158"/>
              <a:gd name="T4" fmla="*/ 263 w 391"/>
              <a:gd name="T5" fmla="*/ 0 h 158"/>
              <a:gd name="T6" fmla="*/ 186 w 391"/>
              <a:gd name="T7" fmla="*/ 59 h 158"/>
              <a:gd name="T8" fmla="*/ 145 w 391"/>
              <a:gd name="T9" fmla="*/ 41 h 158"/>
              <a:gd name="T10" fmla="*/ 86 w 391"/>
              <a:gd name="T11" fmla="*/ 94 h 158"/>
              <a:gd name="T12" fmla="*/ 59 w 391"/>
              <a:gd name="T13" fmla="*/ 107 h 158"/>
              <a:gd name="T14" fmla="*/ 32 w 391"/>
              <a:gd name="T15" fmla="*/ 93 h 158"/>
              <a:gd name="T16" fmla="*/ 0 w 391"/>
              <a:gd name="T17" fmla="*/ 126 h 158"/>
              <a:gd name="T18" fmla="*/ 32 w 391"/>
              <a:gd name="T19" fmla="*/ 158 h 158"/>
              <a:gd name="T20" fmla="*/ 41 w 391"/>
              <a:gd name="T21" fmla="*/ 158 h 158"/>
              <a:gd name="T22" fmla="*/ 148 w 391"/>
              <a:gd name="T23" fmla="*/ 158 h 158"/>
              <a:gd name="T24" fmla="*/ 208 w 391"/>
              <a:gd name="T25" fmla="*/ 158 h 158"/>
              <a:gd name="T26" fmla="*/ 351 w 391"/>
              <a:gd name="T27" fmla="*/ 158 h 158"/>
              <a:gd name="T28" fmla="*/ 351 w 391"/>
              <a:gd name="T29" fmla="*/ 158 h 158"/>
              <a:gd name="T30" fmla="*/ 391 w 391"/>
              <a:gd name="T31" fmla="*/ 116 h 158"/>
              <a:gd name="T32" fmla="*/ 349 w 391"/>
              <a:gd name="T33" fmla="*/ 74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91" h="158">
                <a:moveTo>
                  <a:pt x="349" y="74"/>
                </a:moveTo>
                <a:cubicBezTo>
                  <a:pt x="347" y="74"/>
                  <a:pt x="344" y="75"/>
                  <a:pt x="342" y="75"/>
                </a:cubicBezTo>
                <a:cubicBezTo>
                  <a:pt x="340" y="33"/>
                  <a:pt x="305" y="0"/>
                  <a:pt x="263" y="0"/>
                </a:cubicBezTo>
                <a:cubicBezTo>
                  <a:pt x="226" y="0"/>
                  <a:pt x="195" y="25"/>
                  <a:pt x="186" y="59"/>
                </a:cubicBezTo>
                <a:cubicBezTo>
                  <a:pt x="176" y="48"/>
                  <a:pt x="161" y="41"/>
                  <a:pt x="145" y="41"/>
                </a:cubicBezTo>
                <a:cubicBezTo>
                  <a:pt x="114" y="41"/>
                  <a:pt x="89" y="64"/>
                  <a:pt x="86" y="94"/>
                </a:cubicBezTo>
                <a:cubicBezTo>
                  <a:pt x="76" y="95"/>
                  <a:pt x="66" y="100"/>
                  <a:pt x="59" y="107"/>
                </a:cubicBezTo>
                <a:cubicBezTo>
                  <a:pt x="53" y="98"/>
                  <a:pt x="43" y="93"/>
                  <a:pt x="32" y="93"/>
                </a:cubicBezTo>
                <a:cubicBezTo>
                  <a:pt x="14" y="93"/>
                  <a:pt x="0" y="108"/>
                  <a:pt x="0" y="126"/>
                </a:cubicBezTo>
                <a:cubicBezTo>
                  <a:pt x="0" y="144"/>
                  <a:pt x="14" y="158"/>
                  <a:pt x="32" y="158"/>
                </a:cubicBezTo>
                <a:cubicBezTo>
                  <a:pt x="41" y="158"/>
                  <a:pt x="41" y="158"/>
                  <a:pt x="41" y="158"/>
                </a:cubicBezTo>
                <a:cubicBezTo>
                  <a:pt x="148" y="158"/>
                  <a:pt x="148" y="158"/>
                  <a:pt x="148" y="158"/>
                </a:cubicBezTo>
                <a:cubicBezTo>
                  <a:pt x="208" y="158"/>
                  <a:pt x="208" y="158"/>
                  <a:pt x="208" y="158"/>
                </a:cubicBezTo>
                <a:cubicBezTo>
                  <a:pt x="351" y="158"/>
                  <a:pt x="351" y="158"/>
                  <a:pt x="351" y="158"/>
                </a:cubicBezTo>
                <a:cubicBezTo>
                  <a:pt x="351" y="158"/>
                  <a:pt x="351" y="158"/>
                  <a:pt x="351" y="158"/>
                </a:cubicBezTo>
                <a:cubicBezTo>
                  <a:pt x="373" y="157"/>
                  <a:pt x="391" y="139"/>
                  <a:pt x="391" y="116"/>
                </a:cubicBezTo>
                <a:cubicBezTo>
                  <a:pt x="391" y="93"/>
                  <a:pt x="372" y="74"/>
                  <a:pt x="349" y="7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022" name="Freeform 30"/>
          <p:cNvSpPr>
            <a:spLocks/>
          </p:cNvSpPr>
          <p:nvPr/>
        </p:nvSpPr>
        <p:spPr bwMode="auto">
          <a:xfrm>
            <a:off x="6266166" y="2959048"/>
            <a:ext cx="596694" cy="336044"/>
          </a:xfrm>
          <a:custGeom>
            <a:avLst/>
            <a:gdLst>
              <a:gd name="T0" fmla="*/ 187 w 224"/>
              <a:gd name="T1" fmla="*/ 53 h 126"/>
              <a:gd name="T2" fmla="*/ 183 w 224"/>
              <a:gd name="T3" fmla="*/ 53 h 126"/>
              <a:gd name="T4" fmla="*/ 187 w 224"/>
              <a:gd name="T5" fmla="*/ 37 h 126"/>
              <a:gd name="T6" fmla="*/ 150 w 224"/>
              <a:gd name="T7" fmla="*/ 0 h 126"/>
              <a:gd name="T8" fmla="*/ 114 w 224"/>
              <a:gd name="T9" fmla="*/ 32 h 126"/>
              <a:gd name="T10" fmla="*/ 86 w 224"/>
              <a:gd name="T11" fmla="*/ 20 h 126"/>
              <a:gd name="T12" fmla="*/ 50 w 224"/>
              <a:gd name="T13" fmla="*/ 55 h 126"/>
              <a:gd name="T14" fmla="*/ 37 w 224"/>
              <a:gd name="T15" fmla="*/ 53 h 126"/>
              <a:gd name="T16" fmla="*/ 0 w 224"/>
              <a:gd name="T17" fmla="*/ 90 h 126"/>
              <a:gd name="T18" fmla="*/ 37 w 224"/>
              <a:gd name="T19" fmla="*/ 126 h 126"/>
              <a:gd name="T20" fmla="*/ 187 w 224"/>
              <a:gd name="T21" fmla="*/ 126 h 126"/>
              <a:gd name="T22" fmla="*/ 224 w 224"/>
              <a:gd name="T23" fmla="*/ 90 h 126"/>
              <a:gd name="T24" fmla="*/ 187 w 224"/>
              <a:gd name="T25" fmla="*/ 53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4" h="126">
                <a:moveTo>
                  <a:pt x="187" y="53"/>
                </a:moveTo>
                <a:cubicBezTo>
                  <a:pt x="186" y="53"/>
                  <a:pt x="184" y="53"/>
                  <a:pt x="183" y="53"/>
                </a:cubicBezTo>
                <a:cubicBezTo>
                  <a:pt x="186" y="48"/>
                  <a:pt x="187" y="43"/>
                  <a:pt x="187" y="37"/>
                </a:cubicBezTo>
                <a:cubicBezTo>
                  <a:pt x="187" y="16"/>
                  <a:pt x="171" y="0"/>
                  <a:pt x="150" y="0"/>
                </a:cubicBezTo>
                <a:cubicBezTo>
                  <a:pt x="131" y="0"/>
                  <a:pt x="116" y="14"/>
                  <a:pt x="114" y="32"/>
                </a:cubicBezTo>
                <a:cubicBezTo>
                  <a:pt x="107" y="25"/>
                  <a:pt x="97" y="20"/>
                  <a:pt x="86" y="20"/>
                </a:cubicBezTo>
                <a:cubicBezTo>
                  <a:pt x="67" y="20"/>
                  <a:pt x="51" y="36"/>
                  <a:pt x="50" y="55"/>
                </a:cubicBezTo>
                <a:cubicBezTo>
                  <a:pt x="46" y="54"/>
                  <a:pt x="41" y="53"/>
                  <a:pt x="37" y="53"/>
                </a:cubicBezTo>
                <a:cubicBezTo>
                  <a:pt x="17" y="53"/>
                  <a:pt x="0" y="69"/>
                  <a:pt x="0" y="90"/>
                </a:cubicBezTo>
                <a:cubicBezTo>
                  <a:pt x="0" y="110"/>
                  <a:pt x="17" y="126"/>
                  <a:pt x="37" y="126"/>
                </a:cubicBezTo>
                <a:cubicBezTo>
                  <a:pt x="187" y="126"/>
                  <a:pt x="187" y="126"/>
                  <a:pt x="187" y="126"/>
                </a:cubicBezTo>
                <a:cubicBezTo>
                  <a:pt x="207" y="126"/>
                  <a:pt x="224" y="110"/>
                  <a:pt x="224" y="90"/>
                </a:cubicBezTo>
                <a:cubicBezTo>
                  <a:pt x="224" y="69"/>
                  <a:pt x="207" y="53"/>
                  <a:pt x="187" y="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023" name="Rectangle 31"/>
          <p:cNvSpPr>
            <a:spLocks noChangeArrowheads="1"/>
          </p:cNvSpPr>
          <p:nvPr/>
        </p:nvSpPr>
        <p:spPr bwMode="auto">
          <a:xfrm>
            <a:off x="4449157" y="3385565"/>
            <a:ext cx="793797" cy="1584363"/>
          </a:xfrm>
          <a:prstGeom prst="rect">
            <a:avLst/>
          </a:prstGeom>
          <a:solidFill>
            <a:srgbClr val="0018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64" name="Rectangle 32"/>
          <p:cNvSpPr>
            <a:spLocks noChangeArrowheads="1"/>
          </p:cNvSpPr>
          <p:nvPr/>
        </p:nvSpPr>
        <p:spPr bwMode="auto">
          <a:xfrm>
            <a:off x="5072778" y="3497580"/>
            <a:ext cx="63547" cy="117400"/>
          </a:xfrm>
          <a:prstGeom prst="rect">
            <a:avLst/>
          </a:prstGeom>
          <a:solidFill>
            <a:srgbClr val="1EBB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65" name="Rectangle 33"/>
          <p:cNvSpPr>
            <a:spLocks noChangeArrowheads="1"/>
          </p:cNvSpPr>
          <p:nvPr/>
        </p:nvSpPr>
        <p:spPr bwMode="auto">
          <a:xfrm>
            <a:off x="4899371" y="3497580"/>
            <a:ext cx="64624" cy="117400"/>
          </a:xfrm>
          <a:prstGeom prst="rect">
            <a:avLst/>
          </a:prstGeom>
          <a:solidFill>
            <a:srgbClr val="1EBB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66" name="Rectangle 34"/>
          <p:cNvSpPr>
            <a:spLocks noChangeArrowheads="1"/>
          </p:cNvSpPr>
          <p:nvPr/>
        </p:nvSpPr>
        <p:spPr bwMode="auto">
          <a:xfrm>
            <a:off x="4727040" y="3497580"/>
            <a:ext cx="65701" cy="117400"/>
          </a:xfrm>
          <a:prstGeom prst="rect">
            <a:avLst/>
          </a:prstGeom>
          <a:solidFill>
            <a:srgbClr val="1EBB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67" name="Rectangle 35"/>
          <p:cNvSpPr>
            <a:spLocks noChangeArrowheads="1"/>
          </p:cNvSpPr>
          <p:nvPr/>
        </p:nvSpPr>
        <p:spPr bwMode="auto">
          <a:xfrm>
            <a:off x="4555787" y="3497580"/>
            <a:ext cx="64624" cy="117400"/>
          </a:xfrm>
          <a:prstGeom prst="rect">
            <a:avLst/>
          </a:prstGeom>
          <a:solidFill>
            <a:srgbClr val="1EBB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7" name="Rectangle 36"/>
          <p:cNvSpPr>
            <a:spLocks noChangeArrowheads="1"/>
          </p:cNvSpPr>
          <p:nvPr/>
        </p:nvSpPr>
        <p:spPr bwMode="auto">
          <a:xfrm>
            <a:off x="5072778" y="3670988"/>
            <a:ext cx="63547" cy="117400"/>
          </a:xfrm>
          <a:prstGeom prst="rect">
            <a:avLst/>
          </a:prstGeom>
          <a:solidFill>
            <a:srgbClr val="1EBB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8" name="Rectangle 37"/>
          <p:cNvSpPr>
            <a:spLocks noChangeArrowheads="1"/>
          </p:cNvSpPr>
          <p:nvPr/>
        </p:nvSpPr>
        <p:spPr bwMode="auto">
          <a:xfrm>
            <a:off x="4899371" y="3670988"/>
            <a:ext cx="64624" cy="117400"/>
          </a:xfrm>
          <a:prstGeom prst="rect">
            <a:avLst/>
          </a:prstGeom>
          <a:solidFill>
            <a:srgbClr val="1EBB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9" name="Rectangle 38"/>
          <p:cNvSpPr>
            <a:spLocks noChangeArrowheads="1"/>
          </p:cNvSpPr>
          <p:nvPr/>
        </p:nvSpPr>
        <p:spPr bwMode="auto">
          <a:xfrm>
            <a:off x="4727040" y="3670988"/>
            <a:ext cx="65701" cy="117400"/>
          </a:xfrm>
          <a:prstGeom prst="rect">
            <a:avLst/>
          </a:prstGeom>
          <a:solidFill>
            <a:srgbClr val="1EBB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00" name="Rectangle 39"/>
          <p:cNvSpPr>
            <a:spLocks noChangeArrowheads="1"/>
          </p:cNvSpPr>
          <p:nvPr/>
        </p:nvSpPr>
        <p:spPr bwMode="auto">
          <a:xfrm>
            <a:off x="4555787" y="3670988"/>
            <a:ext cx="64624" cy="117400"/>
          </a:xfrm>
          <a:prstGeom prst="rect">
            <a:avLst/>
          </a:prstGeom>
          <a:solidFill>
            <a:srgbClr val="1EBB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01" name="Rectangle 40"/>
          <p:cNvSpPr>
            <a:spLocks noChangeArrowheads="1"/>
          </p:cNvSpPr>
          <p:nvPr/>
        </p:nvSpPr>
        <p:spPr bwMode="auto">
          <a:xfrm>
            <a:off x="5072778" y="3844395"/>
            <a:ext cx="63547" cy="117400"/>
          </a:xfrm>
          <a:prstGeom prst="rect">
            <a:avLst/>
          </a:prstGeom>
          <a:solidFill>
            <a:srgbClr val="1EBB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02" name="Rectangle 41"/>
          <p:cNvSpPr>
            <a:spLocks noChangeArrowheads="1"/>
          </p:cNvSpPr>
          <p:nvPr/>
        </p:nvSpPr>
        <p:spPr bwMode="auto">
          <a:xfrm>
            <a:off x="4899371" y="3844395"/>
            <a:ext cx="64624" cy="117400"/>
          </a:xfrm>
          <a:prstGeom prst="rect">
            <a:avLst/>
          </a:prstGeom>
          <a:solidFill>
            <a:srgbClr val="1EBB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03" name="Rectangle 42"/>
          <p:cNvSpPr>
            <a:spLocks noChangeArrowheads="1"/>
          </p:cNvSpPr>
          <p:nvPr/>
        </p:nvSpPr>
        <p:spPr bwMode="auto">
          <a:xfrm>
            <a:off x="4727040" y="3844395"/>
            <a:ext cx="65701" cy="117400"/>
          </a:xfrm>
          <a:prstGeom prst="rect">
            <a:avLst/>
          </a:prstGeom>
          <a:solidFill>
            <a:srgbClr val="1EBB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04" name="Rectangle 43"/>
          <p:cNvSpPr>
            <a:spLocks noChangeArrowheads="1"/>
          </p:cNvSpPr>
          <p:nvPr/>
        </p:nvSpPr>
        <p:spPr bwMode="auto">
          <a:xfrm>
            <a:off x="4555787" y="3844395"/>
            <a:ext cx="64624" cy="117400"/>
          </a:xfrm>
          <a:prstGeom prst="rect">
            <a:avLst/>
          </a:prstGeom>
          <a:solidFill>
            <a:srgbClr val="1EBB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05" name="Rectangle 44"/>
          <p:cNvSpPr>
            <a:spLocks noChangeArrowheads="1"/>
          </p:cNvSpPr>
          <p:nvPr/>
        </p:nvSpPr>
        <p:spPr bwMode="auto">
          <a:xfrm>
            <a:off x="5072778" y="4017803"/>
            <a:ext cx="63547" cy="117400"/>
          </a:xfrm>
          <a:prstGeom prst="rect">
            <a:avLst/>
          </a:prstGeom>
          <a:solidFill>
            <a:srgbClr val="1EBB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06" name="Rectangle 45"/>
          <p:cNvSpPr>
            <a:spLocks noChangeArrowheads="1"/>
          </p:cNvSpPr>
          <p:nvPr/>
        </p:nvSpPr>
        <p:spPr bwMode="auto">
          <a:xfrm>
            <a:off x="4899371" y="4017803"/>
            <a:ext cx="64624" cy="117400"/>
          </a:xfrm>
          <a:prstGeom prst="rect">
            <a:avLst/>
          </a:prstGeom>
          <a:solidFill>
            <a:srgbClr val="1EBB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07" name="Rectangle 46"/>
          <p:cNvSpPr>
            <a:spLocks noChangeArrowheads="1"/>
          </p:cNvSpPr>
          <p:nvPr/>
        </p:nvSpPr>
        <p:spPr bwMode="auto">
          <a:xfrm>
            <a:off x="4727040" y="4017803"/>
            <a:ext cx="65701" cy="117400"/>
          </a:xfrm>
          <a:prstGeom prst="rect">
            <a:avLst/>
          </a:prstGeom>
          <a:solidFill>
            <a:srgbClr val="1EBB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08" name="Rectangle 47"/>
          <p:cNvSpPr>
            <a:spLocks noChangeArrowheads="1"/>
          </p:cNvSpPr>
          <p:nvPr/>
        </p:nvSpPr>
        <p:spPr bwMode="auto">
          <a:xfrm>
            <a:off x="4555787" y="4017803"/>
            <a:ext cx="64624" cy="117400"/>
          </a:xfrm>
          <a:prstGeom prst="rect">
            <a:avLst/>
          </a:prstGeom>
          <a:solidFill>
            <a:srgbClr val="1EBB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09" name="Rectangle 48"/>
          <p:cNvSpPr>
            <a:spLocks noChangeArrowheads="1"/>
          </p:cNvSpPr>
          <p:nvPr/>
        </p:nvSpPr>
        <p:spPr bwMode="auto">
          <a:xfrm>
            <a:off x="5072778" y="4191210"/>
            <a:ext cx="63547" cy="115246"/>
          </a:xfrm>
          <a:prstGeom prst="rect">
            <a:avLst/>
          </a:prstGeom>
          <a:solidFill>
            <a:srgbClr val="E8422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10" name="Rectangle 49"/>
          <p:cNvSpPr>
            <a:spLocks noChangeArrowheads="1"/>
          </p:cNvSpPr>
          <p:nvPr/>
        </p:nvSpPr>
        <p:spPr bwMode="auto">
          <a:xfrm>
            <a:off x="4899371" y="4191210"/>
            <a:ext cx="64624" cy="115246"/>
          </a:xfrm>
          <a:prstGeom prst="rect">
            <a:avLst/>
          </a:prstGeom>
          <a:solidFill>
            <a:srgbClr val="E8422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11" name="Rectangle 50"/>
          <p:cNvSpPr>
            <a:spLocks noChangeArrowheads="1"/>
          </p:cNvSpPr>
          <p:nvPr/>
        </p:nvSpPr>
        <p:spPr bwMode="auto">
          <a:xfrm>
            <a:off x="4727040" y="4191210"/>
            <a:ext cx="65701" cy="115246"/>
          </a:xfrm>
          <a:prstGeom prst="rect">
            <a:avLst/>
          </a:prstGeom>
          <a:solidFill>
            <a:srgbClr val="E8422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12" name="Rectangle 51"/>
          <p:cNvSpPr>
            <a:spLocks noChangeArrowheads="1"/>
          </p:cNvSpPr>
          <p:nvPr/>
        </p:nvSpPr>
        <p:spPr bwMode="auto">
          <a:xfrm>
            <a:off x="4555787" y="4191210"/>
            <a:ext cx="64624" cy="115246"/>
          </a:xfrm>
          <a:prstGeom prst="rect">
            <a:avLst/>
          </a:prstGeom>
          <a:solidFill>
            <a:srgbClr val="E8422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13" name="Rectangle 52"/>
          <p:cNvSpPr>
            <a:spLocks noChangeArrowheads="1"/>
          </p:cNvSpPr>
          <p:nvPr/>
        </p:nvSpPr>
        <p:spPr bwMode="auto">
          <a:xfrm>
            <a:off x="5072778" y="4362463"/>
            <a:ext cx="63547" cy="117400"/>
          </a:xfrm>
          <a:prstGeom prst="rect">
            <a:avLst/>
          </a:prstGeom>
          <a:solidFill>
            <a:srgbClr val="E8422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14" name="Rectangle 53"/>
          <p:cNvSpPr>
            <a:spLocks noChangeArrowheads="1"/>
          </p:cNvSpPr>
          <p:nvPr/>
        </p:nvSpPr>
        <p:spPr bwMode="auto">
          <a:xfrm>
            <a:off x="4899371" y="4362463"/>
            <a:ext cx="64624" cy="117400"/>
          </a:xfrm>
          <a:prstGeom prst="rect">
            <a:avLst/>
          </a:prstGeom>
          <a:solidFill>
            <a:srgbClr val="E8422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15" name="Rectangle 54"/>
          <p:cNvSpPr>
            <a:spLocks noChangeArrowheads="1"/>
          </p:cNvSpPr>
          <p:nvPr/>
        </p:nvSpPr>
        <p:spPr bwMode="auto">
          <a:xfrm>
            <a:off x="4727040" y="4362463"/>
            <a:ext cx="65701" cy="117400"/>
          </a:xfrm>
          <a:prstGeom prst="rect">
            <a:avLst/>
          </a:prstGeom>
          <a:solidFill>
            <a:srgbClr val="E8422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16" name="Rectangle 55"/>
          <p:cNvSpPr>
            <a:spLocks noChangeArrowheads="1"/>
          </p:cNvSpPr>
          <p:nvPr/>
        </p:nvSpPr>
        <p:spPr bwMode="auto">
          <a:xfrm>
            <a:off x="4555787" y="4362463"/>
            <a:ext cx="64624" cy="117400"/>
          </a:xfrm>
          <a:prstGeom prst="rect">
            <a:avLst/>
          </a:prstGeom>
          <a:solidFill>
            <a:srgbClr val="E8422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17" name="Rectangle 56"/>
          <p:cNvSpPr>
            <a:spLocks noChangeArrowheads="1"/>
          </p:cNvSpPr>
          <p:nvPr/>
        </p:nvSpPr>
        <p:spPr bwMode="auto">
          <a:xfrm>
            <a:off x="5072778" y="4535871"/>
            <a:ext cx="63547" cy="117400"/>
          </a:xfrm>
          <a:prstGeom prst="rect">
            <a:avLst/>
          </a:prstGeom>
          <a:solidFill>
            <a:srgbClr val="E8422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18" name="Rectangle 57"/>
          <p:cNvSpPr>
            <a:spLocks noChangeArrowheads="1"/>
          </p:cNvSpPr>
          <p:nvPr/>
        </p:nvSpPr>
        <p:spPr bwMode="auto">
          <a:xfrm>
            <a:off x="4899371" y="4535871"/>
            <a:ext cx="64624" cy="117400"/>
          </a:xfrm>
          <a:prstGeom prst="rect">
            <a:avLst/>
          </a:prstGeom>
          <a:solidFill>
            <a:srgbClr val="E8422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19" name="Rectangle 58"/>
          <p:cNvSpPr>
            <a:spLocks noChangeArrowheads="1"/>
          </p:cNvSpPr>
          <p:nvPr/>
        </p:nvSpPr>
        <p:spPr bwMode="auto">
          <a:xfrm>
            <a:off x="4727040" y="4535871"/>
            <a:ext cx="65701" cy="117400"/>
          </a:xfrm>
          <a:prstGeom prst="rect">
            <a:avLst/>
          </a:prstGeom>
          <a:solidFill>
            <a:srgbClr val="E8422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20" name="Rectangle 59"/>
          <p:cNvSpPr>
            <a:spLocks noChangeArrowheads="1"/>
          </p:cNvSpPr>
          <p:nvPr/>
        </p:nvSpPr>
        <p:spPr bwMode="auto">
          <a:xfrm>
            <a:off x="4555787" y="4535871"/>
            <a:ext cx="64624" cy="117400"/>
          </a:xfrm>
          <a:prstGeom prst="rect">
            <a:avLst/>
          </a:prstGeom>
          <a:solidFill>
            <a:srgbClr val="E8422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21" name="Rectangle 60"/>
          <p:cNvSpPr>
            <a:spLocks noChangeArrowheads="1"/>
          </p:cNvSpPr>
          <p:nvPr/>
        </p:nvSpPr>
        <p:spPr bwMode="auto">
          <a:xfrm>
            <a:off x="5072778" y="4709278"/>
            <a:ext cx="63547" cy="117400"/>
          </a:xfrm>
          <a:prstGeom prst="rect">
            <a:avLst/>
          </a:prstGeom>
          <a:solidFill>
            <a:srgbClr val="E8422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22" name="Rectangle 61"/>
          <p:cNvSpPr>
            <a:spLocks noChangeArrowheads="1"/>
          </p:cNvSpPr>
          <p:nvPr/>
        </p:nvSpPr>
        <p:spPr bwMode="auto">
          <a:xfrm>
            <a:off x="4899371" y="4709278"/>
            <a:ext cx="64624" cy="117400"/>
          </a:xfrm>
          <a:prstGeom prst="rect">
            <a:avLst/>
          </a:prstGeom>
          <a:solidFill>
            <a:srgbClr val="E8422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23" name="Rectangle 62"/>
          <p:cNvSpPr>
            <a:spLocks noChangeArrowheads="1"/>
          </p:cNvSpPr>
          <p:nvPr/>
        </p:nvSpPr>
        <p:spPr bwMode="auto">
          <a:xfrm>
            <a:off x="4727040" y="4709278"/>
            <a:ext cx="65701" cy="117400"/>
          </a:xfrm>
          <a:prstGeom prst="rect">
            <a:avLst/>
          </a:prstGeom>
          <a:solidFill>
            <a:srgbClr val="E8422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24" name="Rectangle 63"/>
          <p:cNvSpPr>
            <a:spLocks noChangeArrowheads="1"/>
          </p:cNvSpPr>
          <p:nvPr/>
        </p:nvSpPr>
        <p:spPr bwMode="auto">
          <a:xfrm>
            <a:off x="4555787" y="4709278"/>
            <a:ext cx="64624" cy="117400"/>
          </a:xfrm>
          <a:prstGeom prst="rect">
            <a:avLst/>
          </a:prstGeom>
          <a:solidFill>
            <a:srgbClr val="E8422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26" name="Rectangle 65"/>
          <p:cNvSpPr>
            <a:spLocks noChangeArrowheads="1"/>
          </p:cNvSpPr>
          <p:nvPr/>
        </p:nvSpPr>
        <p:spPr bwMode="auto">
          <a:xfrm>
            <a:off x="4121730" y="3730226"/>
            <a:ext cx="460984" cy="1239702"/>
          </a:xfrm>
          <a:prstGeom prst="rect">
            <a:avLst/>
          </a:prstGeom>
          <a:solidFill>
            <a:srgbClr val="2172B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27" name="Rectangle 66"/>
          <p:cNvSpPr>
            <a:spLocks noChangeArrowheads="1"/>
          </p:cNvSpPr>
          <p:nvPr/>
        </p:nvSpPr>
        <p:spPr bwMode="auto">
          <a:xfrm>
            <a:off x="3014507" y="3735612"/>
            <a:ext cx="777641" cy="621466"/>
          </a:xfrm>
          <a:prstGeom prst="rect">
            <a:avLst/>
          </a:prstGeom>
          <a:solidFill>
            <a:srgbClr val="4BC1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28" name="Freeform 67"/>
          <p:cNvSpPr>
            <a:spLocks/>
          </p:cNvSpPr>
          <p:nvPr/>
        </p:nvSpPr>
        <p:spPr bwMode="auto">
          <a:xfrm>
            <a:off x="3461489" y="2599308"/>
            <a:ext cx="660241" cy="2370620"/>
          </a:xfrm>
          <a:custGeom>
            <a:avLst/>
            <a:gdLst>
              <a:gd name="T0" fmla="*/ 0 w 613"/>
              <a:gd name="T1" fmla="*/ 0 h 2201"/>
              <a:gd name="T2" fmla="*/ 613 w 613"/>
              <a:gd name="T3" fmla="*/ 0 h 2201"/>
              <a:gd name="T4" fmla="*/ 613 w 613"/>
              <a:gd name="T5" fmla="*/ 2201 h 2201"/>
              <a:gd name="T6" fmla="*/ 0 w 613"/>
              <a:gd name="T7" fmla="*/ 2201 h 2201"/>
              <a:gd name="T8" fmla="*/ 0 w 613"/>
              <a:gd name="T9" fmla="*/ 1434 h 2201"/>
              <a:gd name="T10" fmla="*/ 0 w 613"/>
              <a:gd name="T11" fmla="*/ 0 h 2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3" h="2201">
                <a:moveTo>
                  <a:pt x="0" y="0"/>
                </a:moveTo>
                <a:lnTo>
                  <a:pt x="613" y="0"/>
                </a:lnTo>
                <a:lnTo>
                  <a:pt x="613" y="2201"/>
                </a:lnTo>
                <a:lnTo>
                  <a:pt x="0" y="2201"/>
                </a:lnTo>
                <a:lnTo>
                  <a:pt x="0" y="1434"/>
                </a:lnTo>
                <a:lnTo>
                  <a:pt x="0" y="0"/>
                </a:lnTo>
                <a:close/>
              </a:path>
            </a:pathLst>
          </a:custGeom>
          <a:solidFill>
            <a:srgbClr val="4BC1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29" name="Freeform 68"/>
          <p:cNvSpPr>
            <a:spLocks/>
          </p:cNvSpPr>
          <p:nvPr/>
        </p:nvSpPr>
        <p:spPr bwMode="auto">
          <a:xfrm>
            <a:off x="3014507" y="3743151"/>
            <a:ext cx="446982" cy="1226777"/>
          </a:xfrm>
          <a:custGeom>
            <a:avLst/>
            <a:gdLst>
              <a:gd name="T0" fmla="*/ 0 w 415"/>
              <a:gd name="T1" fmla="*/ 570 h 1139"/>
              <a:gd name="T2" fmla="*/ 0 w 415"/>
              <a:gd name="T3" fmla="*/ 1139 h 1139"/>
              <a:gd name="T4" fmla="*/ 415 w 415"/>
              <a:gd name="T5" fmla="*/ 1139 h 1139"/>
              <a:gd name="T6" fmla="*/ 415 w 415"/>
              <a:gd name="T7" fmla="*/ 0 h 1139"/>
              <a:gd name="T8" fmla="*/ 0 w 415"/>
              <a:gd name="T9" fmla="*/ 570 h 1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5" h="1139">
                <a:moveTo>
                  <a:pt x="0" y="570"/>
                </a:moveTo>
                <a:lnTo>
                  <a:pt x="0" y="1139"/>
                </a:lnTo>
                <a:lnTo>
                  <a:pt x="415" y="1139"/>
                </a:lnTo>
                <a:lnTo>
                  <a:pt x="415" y="0"/>
                </a:lnTo>
                <a:lnTo>
                  <a:pt x="0" y="570"/>
                </a:lnTo>
                <a:close/>
              </a:path>
            </a:pathLst>
          </a:custGeom>
          <a:solidFill>
            <a:srgbClr val="008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30" name="Rectangle 69"/>
          <p:cNvSpPr>
            <a:spLocks noChangeArrowheads="1"/>
          </p:cNvSpPr>
          <p:nvPr/>
        </p:nvSpPr>
        <p:spPr bwMode="auto">
          <a:xfrm>
            <a:off x="3544423" y="2729633"/>
            <a:ext cx="63547" cy="122785"/>
          </a:xfrm>
          <a:prstGeom prst="rect">
            <a:avLst/>
          </a:prstGeom>
          <a:solidFill>
            <a:srgbClr val="008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31" name="Rectangle 70"/>
          <p:cNvSpPr>
            <a:spLocks noChangeArrowheads="1"/>
          </p:cNvSpPr>
          <p:nvPr/>
        </p:nvSpPr>
        <p:spPr bwMode="auto">
          <a:xfrm>
            <a:off x="3687673" y="2729633"/>
            <a:ext cx="64624" cy="122785"/>
          </a:xfrm>
          <a:prstGeom prst="rect">
            <a:avLst/>
          </a:prstGeom>
          <a:solidFill>
            <a:srgbClr val="008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32" name="Rectangle 71"/>
          <p:cNvSpPr>
            <a:spLocks noChangeArrowheads="1"/>
          </p:cNvSpPr>
          <p:nvPr/>
        </p:nvSpPr>
        <p:spPr bwMode="auto">
          <a:xfrm>
            <a:off x="3828768" y="2729633"/>
            <a:ext cx="66778" cy="122785"/>
          </a:xfrm>
          <a:prstGeom prst="rect">
            <a:avLst/>
          </a:prstGeom>
          <a:solidFill>
            <a:srgbClr val="008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33" name="Rectangle 72"/>
          <p:cNvSpPr>
            <a:spLocks noChangeArrowheads="1"/>
          </p:cNvSpPr>
          <p:nvPr/>
        </p:nvSpPr>
        <p:spPr bwMode="auto">
          <a:xfrm>
            <a:off x="3973095" y="2729633"/>
            <a:ext cx="63547" cy="122785"/>
          </a:xfrm>
          <a:prstGeom prst="rect">
            <a:avLst/>
          </a:prstGeom>
          <a:solidFill>
            <a:srgbClr val="008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34" name="Rectangle 73"/>
          <p:cNvSpPr>
            <a:spLocks noChangeArrowheads="1"/>
          </p:cNvSpPr>
          <p:nvPr/>
        </p:nvSpPr>
        <p:spPr bwMode="auto">
          <a:xfrm>
            <a:off x="3544423" y="2917042"/>
            <a:ext cx="63547" cy="122785"/>
          </a:xfrm>
          <a:prstGeom prst="rect">
            <a:avLst/>
          </a:prstGeom>
          <a:solidFill>
            <a:srgbClr val="008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35" name="Rectangle 74"/>
          <p:cNvSpPr>
            <a:spLocks noChangeArrowheads="1"/>
          </p:cNvSpPr>
          <p:nvPr/>
        </p:nvSpPr>
        <p:spPr bwMode="auto">
          <a:xfrm>
            <a:off x="3687673" y="2917042"/>
            <a:ext cx="64624" cy="122785"/>
          </a:xfrm>
          <a:prstGeom prst="rect">
            <a:avLst/>
          </a:prstGeom>
          <a:solidFill>
            <a:srgbClr val="008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36" name="Rectangle 75"/>
          <p:cNvSpPr>
            <a:spLocks noChangeArrowheads="1"/>
          </p:cNvSpPr>
          <p:nvPr/>
        </p:nvSpPr>
        <p:spPr bwMode="auto">
          <a:xfrm>
            <a:off x="3828768" y="2917042"/>
            <a:ext cx="66778" cy="122785"/>
          </a:xfrm>
          <a:prstGeom prst="rect">
            <a:avLst/>
          </a:prstGeom>
          <a:solidFill>
            <a:srgbClr val="008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37" name="Rectangle 76"/>
          <p:cNvSpPr>
            <a:spLocks noChangeArrowheads="1"/>
          </p:cNvSpPr>
          <p:nvPr/>
        </p:nvSpPr>
        <p:spPr bwMode="auto">
          <a:xfrm>
            <a:off x="3973095" y="2917042"/>
            <a:ext cx="63547" cy="122785"/>
          </a:xfrm>
          <a:prstGeom prst="rect">
            <a:avLst/>
          </a:prstGeom>
          <a:solidFill>
            <a:srgbClr val="008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38" name="Rectangle 77"/>
          <p:cNvSpPr>
            <a:spLocks noChangeArrowheads="1"/>
          </p:cNvSpPr>
          <p:nvPr/>
        </p:nvSpPr>
        <p:spPr bwMode="auto">
          <a:xfrm>
            <a:off x="3544423" y="3103374"/>
            <a:ext cx="63547" cy="122785"/>
          </a:xfrm>
          <a:prstGeom prst="rect">
            <a:avLst/>
          </a:prstGeom>
          <a:solidFill>
            <a:srgbClr val="008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39" name="Rectangle 78"/>
          <p:cNvSpPr>
            <a:spLocks noChangeArrowheads="1"/>
          </p:cNvSpPr>
          <p:nvPr/>
        </p:nvSpPr>
        <p:spPr bwMode="auto">
          <a:xfrm>
            <a:off x="3687673" y="3103374"/>
            <a:ext cx="64624" cy="122785"/>
          </a:xfrm>
          <a:prstGeom prst="rect">
            <a:avLst/>
          </a:prstGeom>
          <a:solidFill>
            <a:srgbClr val="008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40" name="Rectangle 79"/>
          <p:cNvSpPr>
            <a:spLocks noChangeArrowheads="1"/>
          </p:cNvSpPr>
          <p:nvPr/>
        </p:nvSpPr>
        <p:spPr bwMode="auto">
          <a:xfrm>
            <a:off x="3828768" y="3103374"/>
            <a:ext cx="66778" cy="122785"/>
          </a:xfrm>
          <a:prstGeom prst="rect">
            <a:avLst/>
          </a:prstGeom>
          <a:solidFill>
            <a:srgbClr val="008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41" name="Rectangle 80"/>
          <p:cNvSpPr>
            <a:spLocks noChangeArrowheads="1"/>
          </p:cNvSpPr>
          <p:nvPr/>
        </p:nvSpPr>
        <p:spPr bwMode="auto">
          <a:xfrm>
            <a:off x="3973095" y="3103374"/>
            <a:ext cx="63547" cy="122785"/>
          </a:xfrm>
          <a:prstGeom prst="rect">
            <a:avLst/>
          </a:prstGeom>
          <a:solidFill>
            <a:srgbClr val="008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42" name="Rectangle 81"/>
          <p:cNvSpPr>
            <a:spLocks noChangeArrowheads="1"/>
          </p:cNvSpPr>
          <p:nvPr/>
        </p:nvSpPr>
        <p:spPr bwMode="auto">
          <a:xfrm>
            <a:off x="3544423" y="3289707"/>
            <a:ext cx="63547" cy="122785"/>
          </a:xfrm>
          <a:prstGeom prst="rect">
            <a:avLst/>
          </a:prstGeom>
          <a:solidFill>
            <a:srgbClr val="008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43" name="Rectangle 82"/>
          <p:cNvSpPr>
            <a:spLocks noChangeArrowheads="1"/>
          </p:cNvSpPr>
          <p:nvPr/>
        </p:nvSpPr>
        <p:spPr bwMode="auto">
          <a:xfrm>
            <a:off x="3687673" y="3289707"/>
            <a:ext cx="64624" cy="122785"/>
          </a:xfrm>
          <a:prstGeom prst="rect">
            <a:avLst/>
          </a:prstGeom>
          <a:solidFill>
            <a:srgbClr val="008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44" name="Rectangle 83"/>
          <p:cNvSpPr>
            <a:spLocks noChangeArrowheads="1"/>
          </p:cNvSpPr>
          <p:nvPr/>
        </p:nvSpPr>
        <p:spPr bwMode="auto">
          <a:xfrm>
            <a:off x="3828768" y="3289707"/>
            <a:ext cx="66778" cy="122785"/>
          </a:xfrm>
          <a:prstGeom prst="rect">
            <a:avLst/>
          </a:prstGeom>
          <a:solidFill>
            <a:srgbClr val="008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45" name="Rectangle 84"/>
          <p:cNvSpPr>
            <a:spLocks noChangeArrowheads="1"/>
          </p:cNvSpPr>
          <p:nvPr/>
        </p:nvSpPr>
        <p:spPr bwMode="auto">
          <a:xfrm>
            <a:off x="3973095" y="3289707"/>
            <a:ext cx="63547" cy="122785"/>
          </a:xfrm>
          <a:prstGeom prst="rect">
            <a:avLst/>
          </a:prstGeom>
          <a:solidFill>
            <a:srgbClr val="008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46" name="Rectangle 85"/>
          <p:cNvSpPr>
            <a:spLocks noChangeArrowheads="1"/>
          </p:cNvSpPr>
          <p:nvPr/>
        </p:nvSpPr>
        <p:spPr bwMode="auto">
          <a:xfrm>
            <a:off x="3544423" y="3477116"/>
            <a:ext cx="63547" cy="122785"/>
          </a:xfrm>
          <a:prstGeom prst="rect">
            <a:avLst/>
          </a:prstGeom>
          <a:solidFill>
            <a:srgbClr val="008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47" name="Rectangle 86"/>
          <p:cNvSpPr>
            <a:spLocks noChangeArrowheads="1"/>
          </p:cNvSpPr>
          <p:nvPr/>
        </p:nvSpPr>
        <p:spPr bwMode="auto">
          <a:xfrm>
            <a:off x="3687673" y="3477116"/>
            <a:ext cx="64624" cy="122785"/>
          </a:xfrm>
          <a:prstGeom prst="rect">
            <a:avLst/>
          </a:prstGeom>
          <a:solidFill>
            <a:srgbClr val="008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48" name="Rectangle 87"/>
          <p:cNvSpPr>
            <a:spLocks noChangeArrowheads="1"/>
          </p:cNvSpPr>
          <p:nvPr/>
        </p:nvSpPr>
        <p:spPr bwMode="auto">
          <a:xfrm>
            <a:off x="3828768" y="3477116"/>
            <a:ext cx="66778" cy="122785"/>
          </a:xfrm>
          <a:prstGeom prst="rect">
            <a:avLst/>
          </a:prstGeom>
          <a:solidFill>
            <a:srgbClr val="008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49" name="Rectangle 88"/>
          <p:cNvSpPr>
            <a:spLocks noChangeArrowheads="1"/>
          </p:cNvSpPr>
          <p:nvPr/>
        </p:nvSpPr>
        <p:spPr bwMode="auto">
          <a:xfrm>
            <a:off x="3973095" y="3477116"/>
            <a:ext cx="63547" cy="122785"/>
          </a:xfrm>
          <a:prstGeom prst="rect">
            <a:avLst/>
          </a:prstGeom>
          <a:solidFill>
            <a:srgbClr val="008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50" name="Rectangle 89"/>
          <p:cNvSpPr>
            <a:spLocks noChangeArrowheads="1"/>
          </p:cNvSpPr>
          <p:nvPr/>
        </p:nvSpPr>
        <p:spPr bwMode="auto">
          <a:xfrm>
            <a:off x="3544423" y="3661294"/>
            <a:ext cx="63547" cy="124940"/>
          </a:xfrm>
          <a:prstGeom prst="rect">
            <a:avLst/>
          </a:prstGeom>
          <a:solidFill>
            <a:srgbClr val="008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51" name="Rectangle 90"/>
          <p:cNvSpPr>
            <a:spLocks noChangeArrowheads="1"/>
          </p:cNvSpPr>
          <p:nvPr/>
        </p:nvSpPr>
        <p:spPr bwMode="auto">
          <a:xfrm>
            <a:off x="3687673" y="3661294"/>
            <a:ext cx="64624" cy="124940"/>
          </a:xfrm>
          <a:prstGeom prst="rect">
            <a:avLst/>
          </a:prstGeom>
          <a:solidFill>
            <a:srgbClr val="008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52" name="Rectangle 91"/>
          <p:cNvSpPr>
            <a:spLocks noChangeArrowheads="1"/>
          </p:cNvSpPr>
          <p:nvPr/>
        </p:nvSpPr>
        <p:spPr bwMode="auto">
          <a:xfrm>
            <a:off x="3828768" y="3661294"/>
            <a:ext cx="66778" cy="124940"/>
          </a:xfrm>
          <a:prstGeom prst="rect">
            <a:avLst/>
          </a:prstGeom>
          <a:solidFill>
            <a:srgbClr val="008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53" name="Rectangle 92"/>
          <p:cNvSpPr>
            <a:spLocks noChangeArrowheads="1"/>
          </p:cNvSpPr>
          <p:nvPr/>
        </p:nvSpPr>
        <p:spPr bwMode="auto">
          <a:xfrm>
            <a:off x="3973095" y="3661294"/>
            <a:ext cx="63547" cy="124940"/>
          </a:xfrm>
          <a:prstGeom prst="rect">
            <a:avLst/>
          </a:prstGeom>
          <a:solidFill>
            <a:srgbClr val="008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76" name="Rectangle 93"/>
          <p:cNvSpPr>
            <a:spLocks noChangeArrowheads="1"/>
          </p:cNvSpPr>
          <p:nvPr/>
        </p:nvSpPr>
        <p:spPr bwMode="auto">
          <a:xfrm>
            <a:off x="3544423" y="3847626"/>
            <a:ext cx="63547" cy="124940"/>
          </a:xfrm>
          <a:prstGeom prst="rect">
            <a:avLst/>
          </a:prstGeom>
          <a:solidFill>
            <a:srgbClr val="008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77" name="Rectangle 94"/>
          <p:cNvSpPr>
            <a:spLocks noChangeArrowheads="1"/>
          </p:cNvSpPr>
          <p:nvPr/>
        </p:nvSpPr>
        <p:spPr bwMode="auto">
          <a:xfrm>
            <a:off x="3687673" y="3847626"/>
            <a:ext cx="64624" cy="124940"/>
          </a:xfrm>
          <a:prstGeom prst="rect">
            <a:avLst/>
          </a:prstGeom>
          <a:solidFill>
            <a:srgbClr val="008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78" name="Rectangle 95"/>
          <p:cNvSpPr>
            <a:spLocks noChangeArrowheads="1"/>
          </p:cNvSpPr>
          <p:nvPr/>
        </p:nvSpPr>
        <p:spPr bwMode="auto">
          <a:xfrm>
            <a:off x="3828768" y="3847626"/>
            <a:ext cx="66778" cy="124940"/>
          </a:xfrm>
          <a:prstGeom prst="rect">
            <a:avLst/>
          </a:prstGeom>
          <a:solidFill>
            <a:srgbClr val="008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97" name="Rectangle 96"/>
          <p:cNvSpPr>
            <a:spLocks noChangeArrowheads="1"/>
          </p:cNvSpPr>
          <p:nvPr/>
        </p:nvSpPr>
        <p:spPr bwMode="auto">
          <a:xfrm>
            <a:off x="3973095" y="3847626"/>
            <a:ext cx="63547" cy="124940"/>
          </a:xfrm>
          <a:prstGeom prst="rect">
            <a:avLst/>
          </a:prstGeom>
          <a:solidFill>
            <a:srgbClr val="008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98" name="Rectangle 97"/>
          <p:cNvSpPr>
            <a:spLocks noChangeArrowheads="1"/>
          </p:cNvSpPr>
          <p:nvPr/>
        </p:nvSpPr>
        <p:spPr bwMode="auto">
          <a:xfrm>
            <a:off x="3544423" y="4210597"/>
            <a:ext cx="63547" cy="124940"/>
          </a:xfrm>
          <a:prstGeom prst="rect">
            <a:avLst/>
          </a:prstGeom>
          <a:solidFill>
            <a:srgbClr val="008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99" name="Rectangle 98"/>
          <p:cNvSpPr>
            <a:spLocks noChangeArrowheads="1"/>
          </p:cNvSpPr>
          <p:nvPr/>
        </p:nvSpPr>
        <p:spPr bwMode="auto">
          <a:xfrm>
            <a:off x="3687673" y="4210597"/>
            <a:ext cx="64624" cy="124940"/>
          </a:xfrm>
          <a:prstGeom prst="rect">
            <a:avLst/>
          </a:prstGeom>
          <a:solidFill>
            <a:srgbClr val="008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00" name="Rectangle 99"/>
          <p:cNvSpPr>
            <a:spLocks noChangeArrowheads="1"/>
          </p:cNvSpPr>
          <p:nvPr/>
        </p:nvSpPr>
        <p:spPr bwMode="auto">
          <a:xfrm>
            <a:off x="3828768" y="4210597"/>
            <a:ext cx="66778" cy="124940"/>
          </a:xfrm>
          <a:prstGeom prst="rect">
            <a:avLst/>
          </a:prstGeom>
          <a:solidFill>
            <a:srgbClr val="008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01" name="Rectangle 100"/>
          <p:cNvSpPr>
            <a:spLocks noChangeArrowheads="1"/>
          </p:cNvSpPr>
          <p:nvPr/>
        </p:nvSpPr>
        <p:spPr bwMode="auto">
          <a:xfrm>
            <a:off x="3973095" y="4210597"/>
            <a:ext cx="63547" cy="124940"/>
          </a:xfrm>
          <a:prstGeom prst="rect">
            <a:avLst/>
          </a:prstGeom>
          <a:solidFill>
            <a:srgbClr val="008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02" name="Rectangle 101"/>
          <p:cNvSpPr>
            <a:spLocks noChangeArrowheads="1"/>
          </p:cNvSpPr>
          <p:nvPr/>
        </p:nvSpPr>
        <p:spPr bwMode="auto">
          <a:xfrm>
            <a:off x="3544423" y="4021034"/>
            <a:ext cx="63547" cy="124940"/>
          </a:xfrm>
          <a:prstGeom prst="rect">
            <a:avLst/>
          </a:prstGeom>
          <a:solidFill>
            <a:srgbClr val="008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03" name="Rectangle 102"/>
          <p:cNvSpPr>
            <a:spLocks noChangeArrowheads="1"/>
          </p:cNvSpPr>
          <p:nvPr/>
        </p:nvSpPr>
        <p:spPr bwMode="auto">
          <a:xfrm>
            <a:off x="3687673" y="4021034"/>
            <a:ext cx="64624" cy="124940"/>
          </a:xfrm>
          <a:prstGeom prst="rect">
            <a:avLst/>
          </a:prstGeom>
          <a:solidFill>
            <a:srgbClr val="008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04" name="Rectangle 103"/>
          <p:cNvSpPr>
            <a:spLocks noChangeArrowheads="1"/>
          </p:cNvSpPr>
          <p:nvPr/>
        </p:nvSpPr>
        <p:spPr bwMode="auto">
          <a:xfrm>
            <a:off x="3828768" y="4021034"/>
            <a:ext cx="66778" cy="124940"/>
          </a:xfrm>
          <a:prstGeom prst="rect">
            <a:avLst/>
          </a:prstGeom>
          <a:solidFill>
            <a:srgbClr val="008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05" name="Rectangle 104"/>
          <p:cNvSpPr>
            <a:spLocks noChangeArrowheads="1"/>
          </p:cNvSpPr>
          <p:nvPr/>
        </p:nvSpPr>
        <p:spPr bwMode="auto">
          <a:xfrm>
            <a:off x="3973095" y="4021034"/>
            <a:ext cx="63547" cy="124940"/>
          </a:xfrm>
          <a:prstGeom prst="rect">
            <a:avLst/>
          </a:prstGeom>
          <a:solidFill>
            <a:srgbClr val="008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06" name="Rectangle 105"/>
          <p:cNvSpPr>
            <a:spLocks noChangeArrowheads="1"/>
          </p:cNvSpPr>
          <p:nvPr/>
        </p:nvSpPr>
        <p:spPr bwMode="auto">
          <a:xfrm>
            <a:off x="3544423" y="4402315"/>
            <a:ext cx="63547" cy="122785"/>
          </a:xfrm>
          <a:prstGeom prst="rect">
            <a:avLst/>
          </a:prstGeom>
          <a:solidFill>
            <a:srgbClr val="008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07" name="Rectangle 106"/>
          <p:cNvSpPr>
            <a:spLocks noChangeArrowheads="1"/>
          </p:cNvSpPr>
          <p:nvPr/>
        </p:nvSpPr>
        <p:spPr bwMode="auto">
          <a:xfrm>
            <a:off x="3687673" y="4402315"/>
            <a:ext cx="64624" cy="122785"/>
          </a:xfrm>
          <a:prstGeom prst="rect">
            <a:avLst/>
          </a:prstGeom>
          <a:solidFill>
            <a:srgbClr val="008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25" name="Rectangle 107"/>
          <p:cNvSpPr>
            <a:spLocks noChangeArrowheads="1"/>
          </p:cNvSpPr>
          <p:nvPr/>
        </p:nvSpPr>
        <p:spPr bwMode="auto">
          <a:xfrm>
            <a:off x="3828768" y="4402315"/>
            <a:ext cx="66778" cy="122785"/>
          </a:xfrm>
          <a:prstGeom prst="rect">
            <a:avLst/>
          </a:prstGeom>
          <a:solidFill>
            <a:srgbClr val="008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26" name="Rectangle 108"/>
          <p:cNvSpPr>
            <a:spLocks noChangeArrowheads="1"/>
          </p:cNvSpPr>
          <p:nvPr/>
        </p:nvSpPr>
        <p:spPr bwMode="auto">
          <a:xfrm>
            <a:off x="3973095" y="4402315"/>
            <a:ext cx="63547" cy="122785"/>
          </a:xfrm>
          <a:prstGeom prst="rect">
            <a:avLst/>
          </a:prstGeom>
          <a:solidFill>
            <a:srgbClr val="008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27" name="Rectangle 109"/>
          <p:cNvSpPr>
            <a:spLocks noChangeArrowheads="1"/>
          </p:cNvSpPr>
          <p:nvPr/>
        </p:nvSpPr>
        <p:spPr bwMode="auto">
          <a:xfrm>
            <a:off x="3544423" y="4591878"/>
            <a:ext cx="63547" cy="122785"/>
          </a:xfrm>
          <a:prstGeom prst="rect">
            <a:avLst/>
          </a:prstGeom>
          <a:solidFill>
            <a:srgbClr val="008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28" name="Rectangle 110"/>
          <p:cNvSpPr>
            <a:spLocks noChangeArrowheads="1"/>
          </p:cNvSpPr>
          <p:nvPr/>
        </p:nvSpPr>
        <p:spPr bwMode="auto">
          <a:xfrm>
            <a:off x="3687673" y="4591878"/>
            <a:ext cx="64624" cy="122785"/>
          </a:xfrm>
          <a:prstGeom prst="rect">
            <a:avLst/>
          </a:prstGeom>
          <a:solidFill>
            <a:srgbClr val="008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29" name="Rectangle 111"/>
          <p:cNvSpPr>
            <a:spLocks noChangeArrowheads="1"/>
          </p:cNvSpPr>
          <p:nvPr/>
        </p:nvSpPr>
        <p:spPr bwMode="auto">
          <a:xfrm>
            <a:off x="3828768" y="4591878"/>
            <a:ext cx="66778" cy="122785"/>
          </a:xfrm>
          <a:prstGeom prst="rect">
            <a:avLst/>
          </a:prstGeom>
          <a:solidFill>
            <a:srgbClr val="008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30" name="Rectangle 112"/>
          <p:cNvSpPr>
            <a:spLocks noChangeArrowheads="1"/>
          </p:cNvSpPr>
          <p:nvPr/>
        </p:nvSpPr>
        <p:spPr bwMode="auto">
          <a:xfrm>
            <a:off x="3973095" y="4591878"/>
            <a:ext cx="63547" cy="122785"/>
          </a:xfrm>
          <a:prstGeom prst="rect">
            <a:avLst/>
          </a:prstGeom>
          <a:solidFill>
            <a:srgbClr val="E8422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31" name="Rectangle 113"/>
          <p:cNvSpPr>
            <a:spLocks noChangeArrowheads="1"/>
          </p:cNvSpPr>
          <p:nvPr/>
        </p:nvSpPr>
        <p:spPr bwMode="auto">
          <a:xfrm>
            <a:off x="3544423" y="4781442"/>
            <a:ext cx="63547" cy="124940"/>
          </a:xfrm>
          <a:prstGeom prst="rect">
            <a:avLst/>
          </a:prstGeom>
          <a:solidFill>
            <a:srgbClr val="E8422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32" name="Rectangle 114"/>
          <p:cNvSpPr>
            <a:spLocks noChangeArrowheads="1"/>
          </p:cNvSpPr>
          <p:nvPr/>
        </p:nvSpPr>
        <p:spPr bwMode="auto">
          <a:xfrm>
            <a:off x="3687673" y="4781442"/>
            <a:ext cx="64624" cy="124940"/>
          </a:xfrm>
          <a:prstGeom prst="rect">
            <a:avLst/>
          </a:prstGeom>
          <a:solidFill>
            <a:srgbClr val="E8422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33" name="Rectangle 115"/>
          <p:cNvSpPr>
            <a:spLocks noChangeArrowheads="1"/>
          </p:cNvSpPr>
          <p:nvPr/>
        </p:nvSpPr>
        <p:spPr bwMode="auto">
          <a:xfrm>
            <a:off x="3828768" y="4781442"/>
            <a:ext cx="66778" cy="124940"/>
          </a:xfrm>
          <a:prstGeom prst="rect">
            <a:avLst/>
          </a:prstGeom>
          <a:solidFill>
            <a:srgbClr val="E8422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34" name="Rectangle 116"/>
          <p:cNvSpPr>
            <a:spLocks noChangeArrowheads="1"/>
          </p:cNvSpPr>
          <p:nvPr/>
        </p:nvSpPr>
        <p:spPr bwMode="auto">
          <a:xfrm>
            <a:off x="3973095" y="4781442"/>
            <a:ext cx="63547" cy="124940"/>
          </a:xfrm>
          <a:prstGeom prst="rect">
            <a:avLst/>
          </a:prstGeom>
          <a:solidFill>
            <a:srgbClr val="E8422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35" name="Rectangle 117"/>
          <p:cNvSpPr>
            <a:spLocks noChangeArrowheads="1"/>
          </p:cNvSpPr>
          <p:nvPr/>
        </p:nvSpPr>
        <p:spPr bwMode="auto">
          <a:xfrm>
            <a:off x="3059744" y="3847626"/>
            <a:ext cx="65701" cy="124940"/>
          </a:xfrm>
          <a:prstGeom prst="rect">
            <a:avLst/>
          </a:prstGeom>
          <a:solidFill>
            <a:srgbClr val="008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36" name="Rectangle 118"/>
          <p:cNvSpPr>
            <a:spLocks noChangeArrowheads="1"/>
          </p:cNvSpPr>
          <p:nvPr/>
        </p:nvSpPr>
        <p:spPr bwMode="auto">
          <a:xfrm>
            <a:off x="3202993" y="3847626"/>
            <a:ext cx="63547" cy="124940"/>
          </a:xfrm>
          <a:prstGeom prst="rect">
            <a:avLst/>
          </a:prstGeom>
          <a:solidFill>
            <a:srgbClr val="008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37" name="Rectangle 119"/>
          <p:cNvSpPr>
            <a:spLocks noChangeArrowheads="1"/>
          </p:cNvSpPr>
          <p:nvPr/>
        </p:nvSpPr>
        <p:spPr bwMode="auto">
          <a:xfrm>
            <a:off x="3344089" y="3847626"/>
            <a:ext cx="66778" cy="124940"/>
          </a:xfrm>
          <a:prstGeom prst="rect">
            <a:avLst/>
          </a:prstGeom>
          <a:solidFill>
            <a:srgbClr val="008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39" name="Rectangle 120"/>
          <p:cNvSpPr>
            <a:spLocks noChangeArrowheads="1"/>
          </p:cNvSpPr>
          <p:nvPr/>
        </p:nvSpPr>
        <p:spPr bwMode="auto">
          <a:xfrm>
            <a:off x="3059744" y="4033959"/>
            <a:ext cx="65701" cy="126017"/>
          </a:xfrm>
          <a:prstGeom prst="rect">
            <a:avLst/>
          </a:prstGeom>
          <a:solidFill>
            <a:srgbClr val="008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41" name="Rectangle 121"/>
          <p:cNvSpPr>
            <a:spLocks noChangeArrowheads="1"/>
          </p:cNvSpPr>
          <p:nvPr/>
        </p:nvSpPr>
        <p:spPr bwMode="auto">
          <a:xfrm>
            <a:off x="3202993" y="4033959"/>
            <a:ext cx="63547" cy="126017"/>
          </a:xfrm>
          <a:prstGeom prst="rect">
            <a:avLst/>
          </a:prstGeom>
          <a:solidFill>
            <a:srgbClr val="008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42" name="Rectangle 122"/>
          <p:cNvSpPr>
            <a:spLocks noChangeArrowheads="1"/>
          </p:cNvSpPr>
          <p:nvPr/>
        </p:nvSpPr>
        <p:spPr bwMode="auto">
          <a:xfrm>
            <a:off x="3344089" y="4033959"/>
            <a:ext cx="66778" cy="126017"/>
          </a:xfrm>
          <a:prstGeom prst="rect">
            <a:avLst/>
          </a:prstGeom>
          <a:solidFill>
            <a:srgbClr val="4BC1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43" name="Rectangle 123"/>
          <p:cNvSpPr>
            <a:spLocks noChangeArrowheads="1"/>
          </p:cNvSpPr>
          <p:nvPr/>
        </p:nvSpPr>
        <p:spPr bwMode="auto">
          <a:xfrm>
            <a:off x="3059744" y="4207366"/>
            <a:ext cx="65701" cy="126017"/>
          </a:xfrm>
          <a:prstGeom prst="rect">
            <a:avLst/>
          </a:prstGeom>
          <a:solidFill>
            <a:srgbClr val="008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44" name="Rectangle 124"/>
          <p:cNvSpPr>
            <a:spLocks noChangeArrowheads="1"/>
          </p:cNvSpPr>
          <p:nvPr/>
        </p:nvSpPr>
        <p:spPr bwMode="auto">
          <a:xfrm>
            <a:off x="3202993" y="4207366"/>
            <a:ext cx="63547" cy="126017"/>
          </a:xfrm>
          <a:prstGeom prst="rect">
            <a:avLst/>
          </a:prstGeom>
          <a:solidFill>
            <a:srgbClr val="4BC1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45" name="Rectangle 125"/>
          <p:cNvSpPr>
            <a:spLocks noChangeArrowheads="1"/>
          </p:cNvSpPr>
          <p:nvPr/>
        </p:nvSpPr>
        <p:spPr bwMode="auto">
          <a:xfrm>
            <a:off x="3344089" y="4207366"/>
            <a:ext cx="66778" cy="126017"/>
          </a:xfrm>
          <a:prstGeom prst="rect">
            <a:avLst/>
          </a:prstGeom>
          <a:solidFill>
            <a:srgbClr val="4BC1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46" name="Rectangle 126"/>
          <p:cNvSpPr>
            <a:spLocks noChangeArrowheads="1"/>
          </p:cNvSpPr>
          <p:nvPr/>
        </p:nvSpPr>
        <p:spPr bwMode="auto">
          <a:xfrm>
            <a:off x="3059744" y="4380773"/>
            <a:ext cx="65701" cy="122785"/>
          </a:xfrm>
          <a:prstGeom prst="rect">
            <a:avLst/>
          </a:prstGeom>
          <a:solidFill>
            <a:srgbClr val="4BC1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47" name="Rectangle 127"/>
          <p:cNvSpPr>
            <a:spLocks noChangeArrowheads="1"/>
          </p:cNvSpPr>
          <p:nvPr/>
        </p:nvSpPr>
        <p:spPr bwMode="auto">
          <a:xfrm>
            <a:off x="3202993" y="4380773"/>
            <a:ext cx="63547" cy="122785"/>
          </a:xfrm>
          <a:prstGeom prst="rect">
            <a:avLst/>
          </a:prstGeom>
          <a:solidFill>
            <a:srgbClr val="4BC1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48" name="Rectangle 128"/>
          <p:cNvSpPr>
            <a:spLocks noChangeArrowheads="1"/>
          </p:cNvSpPr>
          <p:nvPr/>
        </p:nvSpPr>
        <p:spPr bwMode="auto">
          <a:xfrm>
            <a:off x="3344089" y="4380773"/>
            <a:ext cx="66778" cy="122785"/>
          </a:xfrm>
          <a:prstGeom prst="rect">
            <a:avLst/>
          </a:prstGeom>
          <a:solidFill>
            <a:srgbClr val="4BC1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49" name="Rectangle 129"/>
          <p:cNvSpPr>
            <a:spLocks noChangeArrowheads="1"/>
          </p:cNvSpPr>
          <p:nvPr/>
        </p:nvSpPr>
        <p:spPr bwMode="auto">
          <a:xfrm>
            <a:off x="3059744" y="4554181"/>
            <a:ext cx="65701" cy="122785"/>
          </a:xfrm>
          <a:prstGeom prst="rect">
            <a:avLst/>
          </a:prstGeom>
          <a:solidFill>
            <a:srgbClr val="4BC1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50" name="Rectangle 130"/>
          <p:cNvSpPr>
            <a:spLocks noChangeArrowheads="1"/>
          </p:cNvSpPr>
          <p:nvPr/>
        </p:nvSpPr>
        <p:spPr bwMode="auto">
          <a:xfrm>
            <a:off x="3202993" y="4554181"/>
            <a:ext cx="63547" cy="122785"/>
          </a:xfrm>
          <a:prstGeom prst="rect">
            <a:avLst/>
          </a:prstGeom>
          <a:solidFill>
            <a:srgbClr val="4BC1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51" name="Rectangle 131"/>
          <p:cNvSpPr>
            <a:spLocks noChangeArrowheads="1"/>
          </p:cNvSpPr>
          <p:nvPr/>
        </p:nvSpPr>
        <p:spPr bwMode="auto">
          <a:xfrm>
            <a:off x="3344089" y="4554181"/>
            <a:ext cx="66778" cy="122785"/>
          </a:xfrm>
          <a:prstGeom prst="rect">
            <a:avLst/>
          </a:prstGeom>
          <a:solidFill>
            <a:srgbClr val="4BC1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52" name="Rectangle 132"/>
          <p:cNvSpPr>
            <a:spLocks noChangeArrowheads="1"/>
          </p:cNvSpPr>
          <p:nvPr/>
        </p:nvSpPr>
        <p:spPr bwMode="auto">
          <a:xfrm>
            <a:off x="3059744" y="4727588"/>
            <a:ext cx="65701" cy="122785"/>
          </a:xfrm>
          <a:prstGeom prst="rect">
            <a:avLst/>
          </a:prstGeom>
          <a:solidFill>
            <a:srgbClr val="4BC1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62" name="Rectangle 133"/>
          <p:cNvSpPr>
            <a:spLocks noChangeArrowheads="1"/>
          </p:cNvSpPr>
          <p:nvPr/>
        </p:nvSpPr>
        <p:spPr bwMode="auto">
          <a:xfrm>
            <a:off x="3202993" y="4727588"/>
            <a:ext cx="63547" cy="122785"/>
          </a:xfrm>
          <a:prstGeom prst="rect">
            <a:avLst/>
          </a:prstGeom>
          <a:solidFill>
            <a:srgbClr val="4BC1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63" name="Rectangle 134"/>
          <p:cNvSpPr>
            <a:spLocks noChangeArrowheads="1"/>
          </p:cNvSpPr>
          <p:nvPr/>
        </p:nvSpPr>
        <p:spPr bwMode="auto">
          <a:xfrm>
            <a:off x="3344089" y="4727588"/>
            <a:ext cx="66778" cy="122785"/>
          </a:xfrm>
          <a:prstGeom prst="rect">
            <a:avLst/>
          </a:prstGeom>
          <a:solidFill>
            <a:srgbClr val="4BC1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64" name="Rectangle 135"/>
          <p:cNvSpPr>
            <a:spLocks noChangeArrowheads="1"/>
          </p:cNvSpPr>
          <p:nvPr/>
        </p:nvSpPr>
        <p:spPr bwMode="auto">
          <a:xfrm>
            <a:off x="3828768" y="2476523"/>
            <a:ext cx="207874" cy="122785"/>
          </a:xfrm>
          <a:prstGeom prst="rect">
            <a:avLst/>
          </a:prstGeom>
          <a:solidFill>
            <a:srgbClr val="4BC1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65" name="Rectangle 136"/>
          <p:cNvSpPr>
            <a:spLocks noChangeArrowheads="1"/>
          </p:cNvSpPr>
          <p:nvPr/>
        </p:nvSpPr>
        <p:spPr bwMode="auto">
          <a:xfrm>
            <a:off x="3607970" y="2398974"/>
            <a:ext cx="43083" cy="200334"/>
          </a:xfrm>
          <a:prstGeom prst="rect">
            <a:avLst/>
          </a:prstGeom>
          <a:solidFill>
            <a:srgbClr val="4BC1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grpSp>
        <p:nvGrpSpPr>
          <p:cNvPr id="1061" name="Group 1060"/>
          <p:cNvGrpSpPr/>
          <p:nvPr/>
        </p:nvGrpSpPr>
        <p:grpSpPr>
          <a:xfrm>
            <a:off x="277685" y="2961202"/>
            <a:ext cx="640854" cy="2037807"/>
            <a:chOff x="1689485" y="-2496074"/>
            <a:chExt cx="640854" cy="2037807"/>
          </a:xfrm>
        </p:grpSpPr>
        <p:sp>
          <p:nvSpPr>
            <p:cNvPr id="331" name="Rectangle 138"/>
            <p:cNvSpPr>
              <a:spLocks noChangeArrowheads="1"/>
            </p:cNvSpPr>
            <p:nvPr/>
          </p:nvSpPr>
          <p:spPr bwMode="auto">
            <a:xfrm>
              <a:off x="1689485" y="-1636576"/>
              <a:ext cx="260650" cy="1178309"/>
            </a:xfrm>
            <a:prstGeom prst="rect">
              <a:avLst/>
            </a:prstGeom>
            <a:solidFill>
              <a:srgbClr val="A7D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69" name="Rectangle 139"/>
            <p:cNvSpPr>
              <a:spLocks noChangeArrowheads="1"/>
            </p:cNvSpPr>
            <p:nvPr/>
          </p:nvSpPr>
          <p:spPr bwMode="auto">
            <a:xfrm>
              <a:off x="1816579" y="-2308665"/>
              <a:ext cx="513760" cy="1850398"/>
            </a:xfrm>
            <a:prstGeom prst="rect">
              <a:avLst/>
            </a:prstGeom>
            <a:solidFill>
              <a:srgbClr val="A7D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70" name="Freeform 140"/>
            <p:cNvSpPr>
              <a:spLocks/>
            </p:cNvSpPr>
            <p:nvPr/>
          </p:nvSpPr>
          <p:spPr bwMode="auto">
            <a:xfrm>
              <a:off x="1941518" y="-2496074"/>
              <a:ext cx="263881" cy="187409"/>
            </a:xfrm>
            <a:custGeom>
              <a:avLst/>
              <a:gdLst>
                <a:gd name="T0" fmla="*/ 181 w 245"/>
                <a:gd name="T1" fmla="*/ 0 h 174"/>
                <a:gd name="T2" fmla="*/ 65 w 245"/>
                <a:gd name="T3" fmla="*/ 0 h 174"/>
                <a:gd name="T4" fmla="*/ 0 w 245"/>
                <a:gd name="T5" fmla="*/ 174 h 174"/>
                <a:gd name="T6" fmla="*/ 245 w 245"/>
                <a:gd name="T7" fmla="*/ 174 h 174"/>
                <a:gd name="T8" fmla="*/ 181 w 245"/>
                <a:gd name="T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174">
                  <a:moveTo>
                    <a:pt x="181" y="0"/>
                  </a:moveTo>
                  <a:lnTo>
                    <a:pt x="65" y="0"/>
                  </a:lnTo>
                  <a:lnTo>
                    <a:pt x="0" y="174"/>
                  </a:lnTo>
                  <a:lnTo>
                    <a:pt x="245" y="174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A7D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10" name="Rectangle 142"/>
            <p:cNvSpPr>
              <a:spLocks noChangeArrowheads="1"/>
            </p:cNvSpPr>
            <p:nvPr/>
          </p:nvSpPr>
          <p:spPr bwMode="auto">
            <a:xfrm>
              <a:off x="1883357" y="-2247272"/>
              <a:ext cx="52776" cy="119554"/>
            </a:xfrm>
            <a:prstGeom prst="rect">
              <a:avLst/>
            </a:prstGeom>
            <a:solidFill>
              <a:srgbClr val="1EBB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32" name="Rectangle 143"/>
            <p:cNvSpPr>
              <a:spLocks noChangeArrowheads="1"/>
            </p:cNvSpPr>
            <p:nvPr/>
          </p:nvSpPr>
          <p:spPr bwMode="auto">
            <a:xfrm>
              <a:off x="1992140" y="-2247272"/>
              <a:ext cx="53853" cy="119554"/>
            </a:xfrm>
            <a:prstGeom prst="rect">
              <a:avLst/>
            </a:prstGeom>
            <a:solidFill>
              <a:srgbClr val="1EBB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33" name="Rectangle 144"/>
            <p:cNvSpPr>
              <a:spLocks noChangeArrowheads="1"/>
            </p:cNvSpPr>
            <p:nvPr/>
          </p:nvSpPr>
          <p:spPr bwMode="auto">
            <a:xfrm>
              <a:off x="2102001" y="-2247272"/>
              <a:ext cx="52776" cy="119554"/>
            </a:xfrm>
            <a:prstGeom prst="rect">
              <a:avLst/>
            </a:prstGeom>
            <a:solidFill>
              <a:srgbClr val="2172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36" name="Rectangle 145"/>
            <p:cNvSpPr>
              <a:spLocks noChangeArrowheads="1"/>
            </p:cNvSpPr>
            <p:nvPr/>
          </p:nvSpPr>
          <p:spPr bwMode="auto">
            <a:xfrm>
              <a:off x="2210784" y="-2247272"/>
              <a:ext cx="53853" cy="119554"/>
            </a:xfrm>
            <a:prstGeom prst="rect">
              <a:avLst/>
            </a:prstGeom>
            <a:solidFill>
              <a:srgbClr val="1EBB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37" name="Rectangle 146"/>
            <p:cNvSpPr>
              <a:spLocks noChangeArrowheads="1"/>
            </p:cNvSpPr>
            <p:nvPr/>
          </p:nvSpPr>
          <p:spPr bwMode="auto">
            <a:xfrm>
              <a:off x="1883357" y="-2073864"/>
              <a:ext cx="52776" cy="119554"/>
            </a:xfrm>
            <a:prstGeom prst="rect">
              <a:avLst/>
            </a:prstGeom>
            <a:solidFill>
              <a:srgbClr val="1EBB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50" name="Rectangle 147"/>
            <p:cNvSpPr>
              <a:spLocks noChangeArrowheads="1"/>
            </p:cNvSpPr>
            <p:nvPr/>
          </p:nvSpPr>
          <p:spPr bwMode="auto">
            <a:xfrm>
              <a:off x="1992140" y="-2073864"/>
              <a:ext cx="53853" cy="119554"/>
            </a:xfrm>
            <a:prstGeom prst="rect">
              <a:avLst/>
            </a:prstGeom>
            <a:solidFill>
              <a:srgbClr val="2172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52" name="Rectangle 148"/>
            <p:cNvSpPr>
              <a:spLocks noChangeArrowheads="1"/>
            </p:cNvSpPr>
            <p:nvPr/>
          </p:nvSpPr>
          <p:spPr bwMode="auto">
            <a:xfrm>
              <a:off x="2102001" y="-2073864"/>
              <a:ext cx="52776" cy="119554"/>
            </a:xfrm>
            <a:prstGeom prst="rect">
              <a:avLst/>
            </a:prstGeom>
            <a:solidFill>
              <a:srgbClr val="1EBB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53" name="Rectangle 149"/>
            <p:cNvSpPr>
              <a:spLocks noChangeArrowheads="1"/>
            </p:cNvSpPr>
            <p:nvPr/>
          </p:nvSpPr>
          <p:spPr bwMode="auto">
            <a:xfrm>
              <a:off x="2210784" y="-2073864"/>
              <a:ext cx="53853" cy="119554"/>
            </a:xfrm>
            <a:prstGeom prst="rect">
              <a:avLst/>
            </a:prstGeom>
            <a:solidFill>
              <a:srgbClr val="1EBB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66" name="Rectangle 150"/>
            <p:cNvSpPr>
              <a:spLocks noChangeArrowheads="1"/>
            </p:cNvSpPr>
            <p:nvPr/>
          </p:nvSpPr>
          <p:spPr bwMode="auto">
            <a:xfrm>
              <a:off x="1883357" y="-1900457"/>
              <a:ext cx="52776" cy="119554"/>
            </a:xfrm>
            <a:prstGeom prst="rect">
              <a:avLst/>
            </a:prstGeom>
            <a:solidFill>
              <a:srgbClr val="2172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83" name="Rectangle 151"/>
            <p:cNvSpPr>
              <a:spLocks noChangeArrowheads="1"/>
            </p:cNvSpPr>
            <p:nvPr/>
          </p:nvSpPr>
          <p:spPr bwMode="auto">
            <a:xfrm>
              <a:off x="1992140" y="-1900457"/>
              <a:ext cx="53853" cy="119554"/>
            </a:xfrm>
            <a:prstGeom prst="rect">
              <a:avLst/>
            </a:prstGeom>
            <a:solidFill>
              <a:srgbClr val="2172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84" name="Rectangle 152"/>
            <p:cNvSpPr>
              <a:spLocks noChangeArrowheads="1"/>
            </p:cNvSpPr>
            <p:nvPr/>
          </p:nvSpPr>
          <p:spPr bwMode="auto">
            <a:xfrm>
              <a:off x="2102001" y="-1900457"/>
              <a:ext cx="52776" cy="119554"/>
            </a:xfrm>
            <a:prstGeom prst="rect">
              <a:avLst/>
            </a:prstGeom>
            <a:solidFill>
              <a:srgbClr val="1EBB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523" name="Rectangle 153"/>
            <p:cNvSpPr>
              <a:spLocks noChangeArrowheads="1"/>
            </p:cNvSpPr>
            <p:nvPr/>
          </p:nvSpPr>
          <p:spPr bwMode="auto">
            <a:xfrm>
              <a:off x="2210784" y="-1900457"/>
              <a:ext cx="53853" cy="119554"/>
            </a:xfrm>
            <a:prstGeom prst="rect">
              <a:avLst/>
            </a:prstGeom>
            <a:solidFill>
              <a:srgbClr val="2172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542" name="Rectangle 154"/>
            <p:cNvSpPr>
              <a:spLocks noChangeArrowheads="1"/>
            </p:cNvSpPr>
            <p:nvPr/>
          </p:nvSpPr>
          <p:spPr bwMode="auto">
            <a:xfrm>
              <a:off x="1883357" y="-1727049"/>
              <a:ext cx="52776" cy="117400"/>
            </a:xfrm>
            <a:prstGeom prst="rect">
              <a:avLst/>
            </a:prstGeom>
            <a:solidFill>
              <a:srgbClr val="1EBB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566" name="Rectangle 155"/>
            <p:cNvSpPr>
              <a:spLocks noChangeArrowheads="1"/>
            </p:cNvSpPr>
            <p:nvPr/>
          </p:nvSpPr>
          <p:spPr bwMode="auto">
            <a:xfrm>
              <a:off x="1992140" y="-1727049"/>
              <a:ext cx="53853" cy="117400"/>
            </a:xfrm>
            <a:prstGeom prst="rect">
              <a:avLst/>
            </a:prstGeom>
            <a:solidFill>
              <a:srgbClr val="2172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567" name="Rectangle 156"/>
            <p:cNvSpPr>
              <a:spLocks noChangeArrowheads="1"/>
            </p:cNvSpPr>
            <p:nvPr/>
          </p:nvSpPr>
          <p:spPr bwMode="auto">
            <a:xfrm>
              <a:off x="2102001" y="-1727049"/>
              <a:ext cx="52776" cy="117400"/>
            </a:xfrm>
            <a:prstGeom prst="rect">
              <a:avLst/>
            </a:prstGeom>
            <a:solidFill>
              <a:srgbClr val="2172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572" name="Rectangle 157"/>
            <p:cNvSpPr>
              <a:spLocks noChangeArrowheads="1"/>
            </p:cNvSpPr>
            <p:nvPr/>
          </p:nvSpPr>
          <p:spPr bwMode="auto">
            <a:xfrm>
              <a:off x="2210784" y="-1727049"/>
              <a:ext cx="53853" cy="117400"/>
            </a:xfrm>
            <a:prstGeom prst="rect">
              <a:avLst/>
            </a:prstGeom>
            <a:solidFill>
              <a:srgbClr val="1EBB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573" name="Rectangle 158"/>
            <p:cNvSpPr>
              <a:spLocks noChangeArrowheads="1"/>
            </p:cNvSpPr>
            <p:nvPr/>
          </p:nvSpPr>
          <p:spPr bwMode="auto">
            <a:xfrm>
              <a:off x="1883357" y="-1556873"/>
              <a:ext cx="52776" cy="120631"/>
            </a:xfrm>
            <a:prstGeom prst="rect">
              <a:avLst/>
            </a:prstGeom>
            <a:solidFill>
              <a:srgbClr val="1EBB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33" name="Rectangle 159"/>
            <p:cNvSpPr>
              <a:spLocks noChangeArrowheads="1"/>
            </p:cNvSpPr>
            <p:nvPr/>
          </p:nvSpPr>
          <p:spPr bwMode="auto">
            <a:xfrm>
              <a:off x="1992140" y="-1556873"/>
              <a:ext cx="53853" cy="120631"/>
            </a:xfrm>
            <a:prstGeom prst="rect">
              <a:avLst/>
            </a:prstGeom>
            <a:solidFill>
              <a:srgbClr val="2172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34" name="Rectangle 160"/>
            <p:cNvSpPr>
              <a:spLocks noChangeArrowheads="1"/>
            </p:cNvSpPr>
            <p:nvPr/>
          </p:nvSpPr>
          <p:spPr bwMode="auto">
            <a:xfrm>
              <a:off x="2102001" y="-1556873"/>
              <a:ext cx="52776" cy="120631"/>
            </a:xfrm>
            <a:prstGeom prst="rect">
              <a:avLst/>
            </a:prstGeom>
            <a:solidFill>
              <a:srgbClr val="1EBB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35" name="Rectangle 161"/>
            <p:cNvSpPr>
              <a:spLocks noChangeArrowheads="1"/>
            </p:cNvSpPr>
            <p:nvPr/>
          </p:nvSpPr>
          <p:spPr bwMode="auto">
            <a:xfrm>
              <a:off x="2210784" y="-1556873"/>
              <a:ext cx="53853" cy="120631"/>
            </a:xfrm>
            <a:prstGeom prst="rect">
              <a:avLst/>
            </a:prstGeom>
            <a:solidFill>
              <a:srgbClr val="1EBB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36" name="Rectangle 162"/>
            <p:cNvSpPr>
              <a:spLocks noChangeArrowheads="1"/>
            </p:cNvSpPr>
            <p:nvPr/>
          </p:nvSpPr>
          <p:spPr bwMode="auto">
            <a:xfrm>
              <a:off x="1883357" y="-1383466"/>
              <a:ext cx="52776" cy="120631"/>
            </a:xfrm>
            <a:prstGeom prst="rect">
              <a:avLst/>
            </a:prstGeom>
            <a:solidFill>
              <a:srgbClr val="1EBB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37" name="Rectangle 163"/>
            <p:cNvSpPr>
              <a:spLocks noChangeArrowheads="1"/>
            </p:cNvSpPr>
            <p:nvPr/>
          </p:nvSpPr>
          <p:spPr bwMode="auto">
            <a:xfrm>
              <a:off x="1992140" y="-1383466"/>
              <a:ext cx="53853" cy="120631"/>
            </a:xfrm>
            <a:prstGeom prst="rect">
              <a:avLst/>
            </a:prstGeom>
            <a:solidFill>
              <a:srgbClr val="1EBB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38" name="Rectangle 164"/>
            <p:cNvSpPr>
              <a:spLocks noChangeArrowheads="1"/>
            </p:cNvSpPr>
            <p:nvPr/>
          </p:nvSpPr>
          <p:spPr bwMode="auto">
            <a:xfrm>
              <a:off x="2102001" y="-1383466"/>
              <a:ext cx="52776" cy="120631"/>
            </a:xfrm>
            <a:prstGeom prst="rect">
              <a:avLst/>
            </a:prstGeom>
            <a:solidFill>
              <a:srgbClr val="2172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39" name="Rectangle 165"/>
            <p:cNvSpPr>
              <a:spLocks noChangeArrowheads="1"/>
            </p:cNvSpPr>
            <p:nvPr/>
          </p:nvSpPr>
          <p:spPr bwMode="auto">
            <a:xfrm>
              <a:off x="2210784" y="-1383466"/>
              <a:ext cx="53853" cy="120631"/>
            </a:xfrm>
            <a:prstGeom prst="rect">
              <a:avLst/>
            </a:prstGeom>
            <a:solidFill>
              <a:srgbClr val="1EBB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40" name="Rectangle 166"/>
            <p:cNvSpPr>
              <a:spLocks noChangeArrowheads="1"/>
            </p:cNvSpPr>
            <p:nvPr/>
          </p:nvSpPr>
          <p:spPr bwMode="auto">
            <a:xfrm>
              <a:off x="1883357" y="-1210058"/>
              <a:ext cx="52776" cy="120631"/>
            </a:xfrm>
            <a:prstGeom prst="rect">
              <a:avLst/>
            </a:prstGeom>
            <a:solidFill>
              <a:srgbClr val="1EBB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41" name="Rectangle 167"/>
            <p:cNvSpPr>
              <a:spLocks noChangeArrowheads="1"/>
            </p:cNvSpPr>
            <p:nvPr/>
          </p:nvSpPr>
          <p:spPr bwMode="auto">
            <a:xfrm>
              <a:off x="1992140" y="-1210058"/>
              <a:ext cx="53853" cy="120631"/>
            </a:xfrm>
            <a:prstGeom prst="rect">
              <a:avLst/>
            </a:prstGeom>
            <a:solidFill>
              <a:srgbClr val="1EBB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42" name="Rectangle 168"/>
            <p:cNvSpPr>
              <a:spLocks noChangeArrowheads="1"/>
            </p:cNvSpPr>
            <p:nvPr/>
          </p:nvSpPr>
          <p:spPr bwMode="auto">
            <a:xfrm>
              <a:off x="2102001" y="-1210058"/>
              <a:ext cx="52776" cy="120631"/>
            </a:xfrm>
            <a:prstGeom prst="rect">
              <a:avLst/>
            </a:prstGeom>
            <a:solidFill>
              <a:srgbClr val="E842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43" name="Rectangle 169"/>
            <p:cNvSpPr>
              <a:spLocks noChangeArrowheads="1"/>
            </p:cNvSpPr>
            <p:nvPr/>
          </p:nvSpPr>
          <p:spPr bwMode="auto">
            <a:xfrm>
              <a:off x="2210784" y="-1210058"/>
              <a:ext cx="53853" cy="120631"/>
            </a:xfrm>
            <a:prstGeom prst="rect">
              <a:avLst/>
            </a:prstGeom>
            <a:solidFill>
              <a:srgbClr val="E842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44" name="Rectangle 170"/>
            <p:cNvSpPr>
              <a:spLocks noChangeArrowheads="1"/>
            </p:cNvSpPr>
            <p:nvPr/>
          </p:nvSpPr>
          <p:spPr bwMode="auto">
            <a:xfrm>
              <a:off x="1883357" y="-1036651"/>
              <a:ext cx="52776" cy="119554"/>
            </a:xfrm>
            <a:prstGeom prst="rect">
              <a:avLst/>
            </a:prstGeom>
            <a:solidFill>
              <a:srgbClr val="E842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45" name="Rectangle 171"/>
            <p:cNvSpPr>
              <a:spLocks noChangeArrowheads="1"/>
            </p:cNvSpPr>
            <p:nvPr/>
          </p:nvSpPr>
          <p:spPr bwMode="auto">
            <a:xfrm>
              <a:off x="1992140" y="-1036651"/>
              <a:ext cx="53853" cy="119554"/>
            </a:xfrm>
            <a:prstGeom prst="rect">
              <a:avLst/>
            </a:prstGeom>
            <a:solidFill>
              <a:srgbClr val="E842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46" name="Rectangle 172"/>
            <p:cNvSpPr>
              <a:spLocks noChangeArrowheads="1"/>
            </p:cNvSpPr>
            <p:nvPr/>
          </p:nvSpPr>
          <p:spPr bwMode="auto">
            <a:xfrm>
              <a:off x="2102001" y="-1036651"/>
              <a:ext cx="52776" cy="119554"/>
            </a:xfrm>
            <a:prstGeom prst="rect">
              <a:avLst/>
            </a:prstGeom>
            <a:solidFill>
              <a:srgbClr val="E842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47" name="Rectangle 173"/>
            <p:cNvSpPr>
              <a:spLocks noChangeArrowheads="1"/>
            </p:cNvSpPr>
            <p:nvPr/>
          </p:nvSpPr>
          <p:spPr bwMode="auto">
            <a:xfrm>
              <a:off x="2210784" y="-1036651"/>
              <a:ext cx="53853" cy="119554"/>
            </a:xfrm>
            <a:prstGeom prst="rect">
              <a:avLst/>
            </a:prstGeom>
            <a:solidFill>
              <a:srgbClr val="E842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48" name="Rectangle 174"/>
            <p:cNvSpPr>
              <a:spLocks noChangeArrowheads="1"/>
            </p:cNvSpPr>
            <p:nvPr/>
          </p:nvSpPr>
          <p:spPr bwMode="auto">
            <a:xfrm>
              <a:off x="1883357" y="-863243"/>
              <a:ext cx="52776" cy="117400"/>
            </a:xfrm>
            <a:prstGeom prst="rect">
              <a:avLst/>
            </a:prstGeom>
            <a:solidFill>
              <a:srgbClr val="E842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49" name="Rectangle 175"/>
            <p:cNvSpPr>
              <a:spLocks noChangeArrowheads="1"/>
            </p:cNvSpPr>
            <p:nvPr/>
          </p:nvSpPr>
          <p:spPr bwMode="auto">
            <a:xfrm>
              <a:off x="1992140" y="-863243"/>
              <a:ext cx="53853" cy="117400"/>
            </a:xfrm>
            <a:prstGeom prst="rect">
              <a:avLst/>
            </a:prstGeom>
            <a:solidFill>
              <a:srgbClr val="E842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50" name="Rectangle 176"/>
            <p:cNvSpPr>
              <a:spLocks noChangeArrowheads="1"/>
            </p:cNvSpPr>
            <p:nvPr/>
          </p:nvSpPr>
          <p:spPr bwMode="auto">
            <a:xfrm>
              <a:off x="2102001" y="-863243"/>
              <a:ext cx="52776" cy="117400"/>
            </a:xfrm>
            <a:prstGeom prst="rect">
              <a:avLst/>
            </a:prstGeom>
            <a:solidFill>
              <a:srgbClr val="E842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51" name="Rectangle 177"/>
            <p:cNvSpPr>
              <a:spLocks noChangeArrowheads="1"/>
            </p:cNvSpPr>
            <p:nvPr/>
          </p:nvSpPr>
          <p:spPr bwMode="auto">
            <a:xfrm>
              <a:off x="2210784" y="-863243"/>
              <a:ext cx="53853" cy="117400"/>
            </a:xfrm>
            <a:prstGeom prst="rect">
              <a:avLst/>
            </a:prstGeom>
            <a:solidFill>
              <a:srgbClr val="E842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52" name="Rectangle 178"/>
            <p:cNvSpPr>
              <a:spLocks noChangeArrowheads="1"/>
            </p:cNvSpPr>
            <p:nvPr/>
          </p:nvSpPr>
          <p:spPr bwMode="auto">
            <a:xfrm>
              <a:off x="1883357" y="-691990"/>
              <a:ext cx="52776" cy="119554"/>
            </a:xfrm>
            <a:prstGeom prst="rect">
              <a:avLst/>
            </a:prstGeom>
            <a:solidFill>
              <a:srgbClr val="E842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53" name="Rectangle 179"/>
            <p:cNvSpPr>
              <a:spLocks noChangeArrowheads="1"/>
            </p:cNvSpPr>
            <p:nvPr/>
          </p:nvSpPr>
          <p:spPr bwMode="auto">
            <a:xfrm>
              <a:off x="1992140" y="-691990"/>
              <a:ext cx="53853" cy="119554"/>
            </a:xfrm>
            <a:prstGeom prst="rect">
              <a:avLst/>
            </a:prstGeom>
            <a:solidFill>
              <a:srgbClr val="E842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54" name="Rectangle 180"/>
            <p:cNvSpPr>
              <a:spLocks noChangeArrowheads="1"/>
            </p:cNvSpPr>
            <p:nvPr/>
          </p:nvSpPr>
          <p:spPr bwMode="auto">
            <a:xfrm>
              <a:off x="2102001" y="-691990"/>
              <a:ext cx="52776" cy="119554"/>
            </a:xfrm>
            <a:prstGeom prst="rect">
              <a:avLst/>
            </a:prstGeom>
            <a:solidFill>
              <a:srgbClr val="E842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55" name="Rectangle 181"/>
            <p:cNvSpPr>
              <a:spLocks noChangeArrowheads="1"/>
            </p:cNvSpPr>
            <p:nvPr/>
          </p:nvSpPr>
          <p:spPr bwMode="auto">
            <a:xfrm>
              <a:off x="2210784" y="-691990"/>
              <a:ext cx="53853" cy="119554"/>
            </a:xfrm>
            <a:prstGeom prst="rect">
              <a:avLst/>
            </a:prstGeom>
            <a:solidFill>
              <a:srgbClr val="E842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</p:grpSp>
      <p:grpSp>
        <p:nvGrpSpPr>
          <p:cNvPr id="1062" name="Group 1061"/>
          <p:cNvGrpSpPr/>
          <p:nvPr/>
        </p:nvGrpSpPr>
        <p:grpSpPr>
          <a:xfrm>
            <a:off x="1725879" y="3131160"/>
            <a:ext cx="486833" cy="1866554"/>
            <a:chOff x="2603243" y="-2324821"/>
            <a:chExt cx="486833" cy="1866554"/>
          </a:xfrm>
        </p:grpSpPr>
        <p:sp>
          <p:nvSpPr>
            <p:cNvPr id="330" name="Freeform 137"/>
            <p:cNvSpPr>
              <a:spLocks/>
            </p:cNvSpPr>
            <p:nvPr/>
          </p:nvSpPr>
          <p:spPr bwMode="auto">
            <a:xfrm>
              <a:off x="2603243" y="-2324821"/>
              <a:ext cx="486833" cy="1866554"/>
            </a:xfrm>
            <a:custGeom>
              <a:avLst/>
              <a:gdLst>
                <a:gd name="T0" fmla="*/ 0 w 452"/>
                <a:gd name="T1" fmla="*/ 287 h 1733"/>
                <a:gd name="T2" fmla="*/ 452 w 452"/>
                <a:gd name="T3" fmla="*/ 0 h 1733"/>
                <a:gd name="T4" fmla="*/ 452 w 452"/>
                <a:gd name="T5" fmla="*/ 1733 h 1733"/>
                <a:gd name="T6" fmla="*/ 0 w 452"/>
                <a:gd name="T7" fmla="*/ 1733 h 1733"/>
                <a:gd name="T8" fmla="*/ 0 w 452"/>
                <a:gd name="T9" fmla="*/ 287 h 1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1733">
                  <a:moveTo>
                    <a:pt x="0" y="287"/>
                  </a:moveTo>
                  <a:lnTo>
                    <a:pt x="452" y="0"/>
                  </a:lnTo>
                  <a:lnTo>
                    <a:pt x="452" y="1733"/>
                  </a:lnTo>
                  <a:lnTo>
                    <a:pt x="0" y="1733"/>
                  </a:lnTo>
                  <a:lnTo>
                    <a:pt x="0" y="287"/>
                  </a:lnTo>
                  <a:close/>
                </a:path>
              </a:pathLst>
            </a:custGeom>
            <a:solidFill>
              <a:srgbClr val="2172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56" name="Line 182"/>
            <p:cNvSpPr>
              <a:spLocks noChangeShapeType="1"/>
            </p:cNvSpPr>
            <p:nvPr/>
          </p:nvSpPr>
          <p:spPr bwMode="auto">
            <a:xfrm>
              <a:off x="3015758" y="-2218191"/>
              <a:ext cx="0" cy="1759924"/>
            </a:xfrm>
            <a:prstGeom prst="line">
              <a:avLst/>
            </a:prstGeom>
            <a:noFill/>
            <a:ln w="26988" cap="flat">
              <a:solidFill>
                <a:srgbClr val="D2D2D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57" name="Line 183"/>
            <p:cNvSpPr>
              <a:spLocks noChangeShapeType="1"/>
            </p:cNvSpPr>
            <p:nvPr/>
          </p:nvSpPr>
          <p:spPr bwMode="auto">
            <a:xfrm>
              <a:off x="2930670" y="-2158415"/>
              <a:ext cx="0" cy="1700147"/>
            </a:xfrm>
            <a:prstGeom prst="line">
              <a:avLst/>
            </a:prstGeom>
            <a:noFill/>
            <a:ln w="26988" cap="flat">
              <a:solidFill>
                <a:srgbClr val="D2D2D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58" name="Line 184"/>
            <p:cNvSpPr>
              <a:spLocks noChangeShapeType="1"/>
            </p:cNvSpPr>
            <p:nvPr/>
          </p:nvSpPr>
          <p:spPr bwMode="auto">
            <a:xfrm>
              <a:off x="2842351" y="-2112639"/>
              <a:ext cx="0" cy="1654372"/>
            </a:xfrm>
            <a:prstGeom prst="line">
              <a:avLst/>
            </a:prstGeom>
            <a:noFill/>
            <a:ln w="26988" cap="flat">
              <a:solidFill>
                <a:srgbClr val="D2D2D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59" name="Line 185"/>
            <p:cNvSpPr>
              <a:spLocks noChangeShapeType="1"/>
            </p:cNvSpPr>
            <p:nvPr/>
          </p:nvSpPr>
          <p:spPr bwMode="auto">
            <a:xfrm>
              <a:off x="2757263" y="-2044783"/>
              <a:ext cx="0" cy="1586516"/>
            </a:xfrm>
            <a:prstGeom prst="line">
              <a:avLst/>
            </a:prstGeom>
            <a:noFill/>
            <a:ln w="26988" cap="flat">
              <a:solidFill>
                <a:srgbClr val="D2D2D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60" name="Line 186"/>
            <p:cNvSpPr>
              <a:spLocks noChangeShapeType="1"/>
            </p:cNvSpPr>
            <p:nvPr/>
          </p:nvSpPr>
          <p:spPr bwMode="auto">
            <a:xfrm>
              <a:off x="2672175" y="-1985007"/>
              <a:ext cx="0" cy="1526739"/>
            </a:xfrm>
            <a:prstGeom prst="line">
              <a:avLst/>
            </a:prstGeom>
            <a:noFill/>
            <a:ln w="26988" cap="flat">
              <a:solidFill>
                <a:srgbClr val="D2D2D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</p:grpSp>
      <p:sp>
        <p:nvSpPr>
          <p:cNvPr id="861" name="Rectangle 187"/>
          <p:cNvSpPr>
            <a:spLocks noChangeArrowheads="1"/>
          </p:cNvSpPr>
          <p:nvPr/>
        </p:nvSpPr>
        <p:spPr bwMode="auto">
          <a:xfrm>
            <a:off x="4121730" y="3791619"/>
            <a:ext cx="460984" cy="99090"/>
          </a:xfrm>
          <a:prstGeom prst="rect">
            <a:avLst/>
          </a:prstGeom>
          <a:solidFill>
            <a:srgbClr val="0018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862" name="Rectangle 188"/>
          <p:cNvSpPr>
            <a:spLocks noChangeArrowheads="1"/>
          </p:cNvSpPr>
          <p:nvPr/>
        </p:nvSpPr>
        <p:spPr bwMode="auto">
          <a:xfrm>
            <a:off x="4121730" y="3965026"/>
            <a:ext cx="460984" cy="98013"/>
          </a:xfrm>
          <a:prstGeom prst="rect">
            <a:avLst/>
          </a:prstGeom>
          <a:solidFill>
            <a:srgbClr val="0018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863" name="Rectangle 189"/>
          <p:cNvSpPr>
            <a:spLocks noChangeArrowheads="1"/>
          </p:cNvSpPr>
          <p:nvPr/>
        </p:nvSpPr>
        <p:spPr bwMode="auto">
          <a:xfrm>
            <a:off x="4121730" y="4138434"/>
            <a:ext cx="460984" cy="98013"/>
          </a:xfrm>
          <a:prstGeom prst="rect">
            <a:avLst/>
          </a:prstGeom>
          <a:solidFill>
            <a:srgbClr val="0018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024" name="Rectangle 190"/>
          <p:cNvSpPr>
            <a:spLocks noChangeArrowheads="1"/>
          </p:cNvSpPr>
          <p:nvPr/>
        </p:nvSpPr>
        <p:spPr bwMode="auto">
          <a:xfrm>
            <a:off x="4121730" y="4311841"/>
            <a:ext cx="460984" cy="95859"/>
          </a:xfrm>
          <a:prstGeom prst="rect">
            <a:avLst/>
          </a:prstGeom>
          <a:solidFill>
            <a:srgbClr val="0018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025" name="Rectangle 191"/>
          <p:cNvSpPr>
            <a:spLocks noChangeArrowheads="1"/>
          </p:cNvSpPr>
          <p:nvPr/>
        </p:nvSpPr>
        <p:spPr bwMode="auto">
          <a:xfrm>
            <a:off x="4121730" y="4485249"/>
            <a:ext cx="460984" cy="95859"/>
          </a:xfrm>
          <a:prstGeom prst="rect">
            <a:avLst/>
          </a:prstGeom>
          <a:solidFill>
            <a:srgbClr val="0018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026" name="Rectangle 192"/>
          <p:cNvSpPr>
            <a:spLocks noChangeArrowheads="1"/>
          </p:cNvSpPr>
          <p:nvPr/>
        </p:nvSpPr>
        <p:spPr bwMode="auto">
          <a:xfrm>
            <a:off x="4121730" y="4658656"/>
            <a:ext cx="460984" cy="95859"/>
          </a:xfrm>
          <a:prstGeom prst="rect">
            <a:avLst/>
          </a:prstGeom>
          <a:solidFill>
            <a:srgbClr val="0018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027" name="Rectangle 193"/>
          <p:cNvSpPr>
            <a:spLocks noChangeArrowheads="1"/>
          </p:cNvSpPr>
          <p:nvPr/>
        </p:nvSpPr>
        <p:spPr bwMode="auto">
          <a:xfrm>
            <a:off x="4121730" y="4828832"/>
            <a:ext cx="460984" cy="99090"/>
          </a:xfrm>
          <a:prstGeom prst="rect">
            <a:avLst/>
          </a:prstGeom>
          <a:solidFill>
            <a:srgbClr val="0018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grpSp>
        <p:nvGrpSpPr>
          <p:cNvPr id="1063" name="Group 1062"/>
          <p:cNvGrpSpPr/>
          <p:nvPr/>
        </p:nvGrpSpPr>
        <p:grpSpPr>
          <a:xfrm>
            <a:off x="10083646" y="1859363"/>
            <a:ext cx="759331" cy="3148261"/>
            <a:chOff x="9240116" y="-3616221"/>
            <a:chExt cx="759331" cy="3148261"/>
          </a:xfrm>
        </p:grpSpPr>
        <p:sp>
          <p:nvSpPr>
            <p:cNvPr id="1028" name="Line 194"/>
            <p:cNvSpPr>
              <a:spLocks noChangeShapeType="1"/>
            </p:cNvSpPr>
            <p:nvPr/>
          </p:nvSpPr>
          <p:spPr bwMode="auto">
            <a:xfrm>
              <a:off x="9730181" y="-3616221"/>
              <a:ext cx="0" cy="718402"/>
            </a:xfrm>
            <a:prstGeom prst="line">
              <a:avLst/>
            </a:prstGeom>
            <a:noFill/>
            <a:ln w="31750" cap="flat">
              <a:solidFill>
                <a:srgbClr val="2172B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029" name="Line 195"/>
            <p:cNvSpPr>
              <a:spLocks noChangeShapeType="1"/>
            </p:cNvSpPr>
            <p:nvPr/>
          </p:nvSpPr>
          <p:spPr bwMode="auto">
            <a:xfrm>
              <a:off x="9509382" y="-3616221"/>
              <a:ext cx="0" cy="718402"/>
            </a:xfrm>
            <a:prstGeom prst="line">
              <a:avLst/>
            </a:prstGeom>
            <a:noFill/>
            <a:ln w="31750" cap="flat">
              <a:solidFill>
                <a:srgbClr val="17244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030" name="Rectangle 196"/>
            <p:cNvSpPr>
              <a:spLocks noChangeArrowheads="1"/>
            </p:cNvSpPr>
            <p:nvPr/>
          </p:nvSpPr>
          <p:spPr bwMode="auto">
            <a:xfrm>
              <a:off x="9240116" y="-3250019"/>
              <a:ext cx="759331" cy="2782059"/>
            </a:xfrm>
            <a:prstGeom prst="rect">
              <a:avLst/>
            </a:prstGeom>
            <a:solidFill>
              <a:srgbClr val="1724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031" name="Rectangle 197"/>
            <p:cNvSpPr>
              <a:spLocks noChangeArrowheads="1"/>
            </p:cNvSpPr>
            <p:nvPr/>
          </p:nvSpPr>
          <p:spPr bwMode="auto">
            <a:xfrm>
              <a:off x="9240116" y="-3250019"/>
              <a:ext cx="186332" cy="2782059"/>
            </a:xfrm>
            <a:prstGeom prst="rect">
              <a:avLst/>
            </a:prstGeom>
            <a:solidFill>
              <a:srgbClr val="2172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</p:grpSp>
      <p:grpSp>
        <p:nvGrpSpPr>
          <p:cNvPr id="1064" name="Group 1063"/>
          <p:cNvGrpSpPr/>
          <p:nvPr/>
        </p:nvGrpSpPr>
        <p:grpSpPr>
          <a:xfrm>
            <a:off x="8494976" y="2099711"/>
            <a:ext cx="762562" cy="2870379"/>
            <a:chOff x="8238446" y="-3338339"/>
            <a:chExt cx="762562" cy="2870379"/>
          </a:xfrm>
        </p:grpSpPr>
        <p:sp>
          <p:nvSpPr>
            <p:cNvPr id="1032" name="Rectangle 198"/>
            <p:cNvSpPr>
              <a:spLocks noChangeArrowheads="1"/>
            </p:cNvSpPr>
            <p:nvPr/>
          </p:nvSpPr>
          <p:spPr bwMode="auto">
            <a:xfrm>
              <a:off x="8238446" y="-2404523"/>
              <a:ext cx="762562" cy="1936563"/>
            </a:xfrm>
            <a:prstGeom prst="rect">
              <a:avLst/>
            </a:prstGeom>
            <a:solidFill>
              <a:srgbClr val="1EBB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033" name="Rectangle 199"/>
            <p:cNvSpPr>
              <a:spLocks noChangeArrowheads="1"/>
            </p:cNvSpPr>
            <p:nvPr/>
          </p:nvSpPr>
          <p:spPr bwMode="auto">
            <a:xfrm>
              <a:off x="8335382" y="-2964597"/>
              <a:ext cx="569767" cy="560074"/>
            </a:xfrm>
            <a:prstGeom prst="rect">
              <a:avLst/>
            </a:prstGeom>
            <a:solidFill>
              <a:srgbClr val="1EBB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034" name="Freeform 200"/>
            <p:cNvSpPr>
              <a:spLocks/>
            </p:cNvSpPr>
            <p:nvPr/>
          </p:nvSpPr>
          <p:spPr bwMode="auto">
            <a:xfrm>
              <a:off x="8473246" y="-3338339"/>
              <a:ext cx="290808" cy="373742"/>
            </a:xfrm>
            <a:custGeom>
              <a:avLst/>
              <a:gdLst>
                <a:gd name="T0" fmla="*/ 186 w 270"/>
                <a:gd name="T1" fmla="*/ 0 h 347"/>
                <a:gd name="T2" fmla="*/ 84 w 270"/>
                <a:gd name="T3" fmla="*/ 0 h 347"/>
                <a:gd name="T4" fmla="*/ 0 w 270"/>
                <a:gd name="T5" fmla="*/ 347 h 347"/>
                <a:gd name="T6" fmla="*/ 270 w 270"/>
                <a:gd name="T7" fmla="*/ 347 h 347"/>
                <a:gd name="T8" fmla="*/ 186 w 270"/>
                <a:gd name="T9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347">
                  <a:moveTo>
                    <a:pt x="186" y="0"/>
                  </a:moveTo>
                  <a:lnTo>
                    <a:pt x="84" y="0"/>
                  </a:lnTo>
                  <a:lnTo>
                    <a:pt x="0" y="347"/>
                  </a:lnTo>
                  <a:lnTo>
                    <a:pt x="270" y="347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1EBB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035" name="Rectangle 201"/>
            <p:cNvSpPr>
              <a:spLocks noChangeArrowheads="1"/>
            </p:cNvSpPr>
            <p:nvPr/>
          </p:nvSpPr>
          <p:spPr bwMode="auto">
            <a:xfrm>
              <a:off x="8345075" y="-2276353"/>
              <a:ext cx="80780" cy="1808392"/>
            </a:xfrm>
            <a:prstGeom prst="rect">
              <a:avLst/>
            </a:prstGeom>
            <a:solidFill>
              <a:srgbClr val="2172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036" name="Rectangle 202"/>
            <p:cNvSpPr>
              <a:spLocks noChangeArrowheads="1"/>
            </p:cNvSpPr>
            <p:nvPr/>
          </p:nvSpPr>
          <p:spPr bwMode="auto">
            <a:xfrm>
              <a:off x="8502327" y="-2276353"/>
              <a:ext cx="77549" cy="1808392"/>
            </a:xfrm>
            <a:prstGeom prst="rect">
              <a:avLst/>
            </a:prstGeom>
            <a:solidFill>
              <a:srgbClr val="2172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037" name="Rectangle 203"/>
            <p:cNvSpPr>
              <a:spLocks noChangeArrowheads="1"/>
            </p:cNvSpPr>
            <p:nvPr/>
          </p:nvSpPr>
          <p:spPr bwMode="auto">
            <a:xfrm>
              <a:off x="8657424" y="-2276353"/>
              <a:ext cx="79703" cy="1808392"/>
            </a:xfrm>
            <a:prstGeom prst="rect">
              <a:avLst/>
            </a:prstGeom>
            <a:solidFill>
              <a:srgbClr val="2172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038" name="Rectangle 204"/>
            <p:cNvSpPr>
              <a:spLocks noChangeArrowheads="1"/>
            </p:cNvSpPr>
            <p:nvPr/>
          </p:nvSpPr>
          <p:spPr bwMode="auto">
            <a:xfrm>
              <a:off x="8811444" y="-2276353"/>
              <a:ext cx="79703" cy="1808392"/>
            </a:xfrm>
            <a:prstGeom prst="rect">
              <a:avLst/>
            </a:prstGeom>
            <a:solidFill>
              <a:srgbClr val="2172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039" name="Rectangle 205"/>
            <p:cNvSpPr>
              <a:spLocks noChangeArrowheads="1"/>
            </p:cNvSpPr>
            <p:nvPr/>
          </p:nvSpPr>
          <p:spPr bwMode="auto">
            <a:xfrm>
              <a:off x="8335382" y="-2964597"/>
              <a:ext cx="569767" cy="58162"/>
            </a:xfrm>
            <a:prstGeom prst="rect">
              <a:avLst/>
            </a:prstGeom>
            <a:solidFill>
              <a:srgbClr val="90D7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040" name="Rectangle 206"/>
            <p:cNvSpPr>
              <a:spLocks noChangeArrowheads="1"/>
            </p:cNvSpPr>
            <p:nvPr/>
          </p:nvSpPr>
          <p:spPr bwMode="auto">
            <a:xfrm>
              <a:off x="8238446" y="-2463762"/>
              <a:ext cx="762562" cy="59239"/>
            </a:xfrm>
            <a:prstGeom prst="rect">
              <a:avLst/>
            </a:prstGeom>
            <a:solidFill>
              <a:srgbClr val="90D7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</p:grpSp>
      <p:sp>
        <p:nvSpPr>
          <p:cNvPr id="1041" name="Rectangle 207"/>
          <p:cNvSpPr>
            <a:spLocks noChangeArrowheads="1"/>
          </p:cNvSpPr>
          <p:nvPr/>
        </p:nvSpPr>
        <p:spPr bwMode="auto">
          <a:xfrm>
            <a:off x="6239239" y="4218137"/>
            <a:ext cx="929507" cy="742098"/>
          </a:xfrm>
          <a:prstGeom prst="rect">
            <a:avLst/>
          </a:prstGeom>
          <a:solidFill>
            <a:srgbClr val="1570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042" name="Freeform 208"/>
          <p:cNvSpPr>
            <a:spLocks/>
          </p:cNvSpPr>
          <p:nvPr/>
        </p:nvSpPr>
        <p:spPr bwMode="auto">
          <a:xfrm>
            <a:off x="6774540" y="2863189"/>
            <a:ext cx="788411" cy="2097045"/>
          </a:xfrm>
          <a:custGeom>
            <a:avLst/>
            <a:gdLst>
              <a:gd name="T0" fmla="*/ 0 w 732"/>
              <a:gd name="T1" fmla="*/ 0 h 1947"/>
              <a:gd name="T2" fmla="*/ 732 w 732"/>
              <a:gd name="T3" fmla="*/ 0 h 1947"/>
              <a:gd name="T4" fmla="*/ 732 w 732"/>
              <a:gd name="T5" fmla="*/ 1947 h 1947"/>
              <a:gd name="T6" fmla="*/ 0 w 732"/>
              <a:gd name="T7" fmla="*/ 1947 h 1947"/>
              <a:gd name="T8" fmla="*/ 0 w 732"/>
              <a:gd name="T9" fmla="*/ 1268 h 1947"/>
              <a:gd name="T10" fmla="*/ 0 w 732"/>
              <a:gd name="T11" fmla="*/ 0 h 19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32" h="1947">
                <a:moveTo>
                  <a:pt x="0" y="0"/>
                </a:moveTo>
                <a:lnTo>
                  <a:pt x="732" y="0"/>
                </a:lnTo>
                <a:lnTo>
                  <a:pt x="732" y="1947"/>
                </a:lnTo>
                <a:lnTo>
                  <a:pt x="0" y="1947"/>
                </a:lnTo>
                <a:lnTo>
                  <a:pt x="0" y="1268"/>
                </a:lnTo>
                <a:lnTo>
                  <a:pt x="0" y="0"/>
                </a:lnTo>
                <a:close/>
              </a:path>
            </a:pathLst>
          </a:custGeom>
          <a:solidFill>
            <a:srgbClr val="1570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043" name="Freeform 209"/>
          <p:cNvSpPr>
            <a:spLocks/>
          </p:cNvSpPr>
          <p:nvPr/>
        </p:nvSpPr>
        <p:spPr bwMode="auto">
          <a:xfrm>
            <a:off x="6239239" y="4228907"/>
            <a:ext cx="535301" cy="731327"/>
          </a:xfrm>
          <a:custGeom>
            <a:avLst/>
            <a:gdLst>
              <a:gd name="T0" fmla="*/ 0 w 497"/>
              <a:gd name="T1" fmla="*/ 679 h 679"/>
              <a:gd name="T2" fmla="*/ 497 w 497"/>
              <a:gd name="T3" fmla="*/ 679 h 679"/>
              <a:gd name="T4" fmla="*/ 497 w 497"/>
              <a:gd name="T5" fmla="*/ 0 h 679"/>
              <a:gd name="T6" fmla="*/ 0 w 497"/>
              <a:gd name="T7" fmla="*/ 679 h 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7" h="679">
                <a:moveTo>
                  <a:pt x="0" y="679"/>
                </a:moveTo>
                <a:lnTo>
                  <a:pt x="497" y="679"/>
                </a:lnTo>
                <a:lnTo>
                  <a:pt x="497" y="0"/>
                </a:lnTo>
                <a:lnTo>
                  <a:pt x="0" y="679"/>
                </a:lnTo>
                <a:close/>
              </a:path>
            </a:pathLst>
          </a:custGeom>
          <a:solidFill>
            <a:srgbClr val="2A32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044" name="Rectangle 210"/>
          <p:cNvSpPr>
            <a:spLocks noChangeArrowheads="1"/>
          </p:cNvSpPr>
          <p:nvPr/>
        </p:nvSpPr>
        <p:spPr bwMode="auto">
          <a:xfrm>
            <a:off x="6873630" y="3018286"/>
            <a:ext cx="76472" cy="14863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045" name="Rectangle 211"/>
          <p:cNvSpPr>
            <a:spLocks noChangeArrowheads="1"/>
          </p:cNvSpPr>
          <p:nvPr/>
        </p:nvSpPr>
        <p:spPr bwMode="auto">
          <a:xfrm>
            <a:off x="7043807" y="3018286"/>
            <a:ext cx="77549" cy="148635"/>
          </a:xfrm>
          <a:prstGeom prst="rect">
            <a:avLst/>
          </a:prstGeom>
          <a:solidFill>
            <a:srgbClr val="2A32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046" name="Rectangle 212"/>
          <p:cNvSpPr>
            <a:spLocks noChangeArrowheads="1"/>
          </p:cNvSpPr>
          <p:nvPr/>
        </p:nvSpPr>
        <p:spPr bwMode="auto">
          <a:xfrm>
            <a:off x="7213983" y="3018286"/>
            <a:ext cx="77549" cy="148635"/>
          </a:xfrm>
          <a:prstGeom prst="rect">
            <a:avLst/>
          </a:prstGeom>
          <a:solidFill>
            <a:srgbClr val="2A32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047" name="Rectangle 213"/>
          <p:cNvSpPr>
            <a:spLocks noChangeArrowheads="1"/>
          </p:cNvSpPr>
          <p:nvPr/>
        </p:nvSpPr>
        <p:spPr bwMode="auto">
          <a:xfrm>
            <a:off x="7385236" y="3018286"/>
            <a:ext cx="76472" cy="14863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048" name="Rectangle 214"/>
          <p:cNvSpPr>
            <a:spLocks noChangeArrowheads="1"/>
          </p:cNvSpPr>
          <p:nvPr/>
        </p:nvSpPr>
        <p:spPr bwMode="auto">
          <a:xfrm>
            <a:off x="6873630" y="3242316"/>
            <a:ext cx="76472" cy="14648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049" name="Rectangle 215"/>
          <p:cNvSpPr>
            <a:spLocks noChangeArrowheads="1"/>
          </p:cNvSpPr>
          <p:nvPr/>
        </p:nvSpPr>
        <p:spPr bwMode="auto">
          <a:xfrm>
            <a:off x="7043807" y="3242316"/>
            <a:ext cx="77549" cy="14648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050" name="Rectangle 216"/>
          <p:cNvSpPr>
            <a:spLocks noChangeArrowheads="1"/>
          </p:cNvSpPr>
          <p:nvPr/>
        </p:nvSpPr>
        <p:spPr bwMode="auto">
          <a:xfrm>
            <a:off x="7213983" y="3242316"/>
            <a:ext cx="77549" cy="146481"/>
          </a:xfrm>
          <a:prstGeom prst="rect">
            <a:avLst/>
          </a:prstGeom>
          <a:solidFill>
            <a:srgbClr val="2A32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051" name="Rectangle 217"/>
          <p:cNvSpPr>
            <a:spLocks noChangeArrowheads="1"/>
          </p:cNvSpPr>
          <p:nvPr/>
        </p:nvSpPr>
        <p:spPr bwMode="auto">
          <a:xfrm>
            <a:off x="7385236" y="3242316"/>
            <a:ext cx="76472" cy="14648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052" name="Rectangle 218"/>
          <p:cNvSpPr>
            <a:spLocks noChangeArrowheads="1"/>
          </p:cNvSpPr>
          <p:nvPr/>
        </p:nvSpPr>
        <p:spPr bwMode="auto">
          <a:xfrm>
            <a:off x="6873630" y="3463114"/>
            <a:ext cx="76472" cy="146481"/>
          </a:xfrm>
          <a:prstGeom prst="rect">
            <a:avLst/>
          </a:prstGeom>
          <a:solidFill>
            <a:srgbClr val="2A32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053" name="Rectangle 219"/>
          <p:cNvSpPr>
            <a:spLocks noChangeArrowheads="1"/>
          </p:cNvSpPr>
          <p:nvPr/>
        </p:nvSpPr>
        <p:spPr bwMode="auto">
          <a:xfrm>
            <a:off x="7043807" y="3463114"/>
            <a:ext cx="77549" cy="14648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054" name="Rectangle 220"/>
          <p:cNvSpPr>
            <a:spLocks noChangeArrowheads="1"/>
          </p:cNvSpPr>
          <p:nvPr/>
        </p:nvSpPr>
        <p:spPr bwMode="auto">
          <a:xfrm>
            <a:off x="7213983" y="3463114"/>
            <a:ext cx="77549" cy="14648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055" name="Rectangle 221"/>
          <p:cNvSpPr>
            <a:spLocks noChangeArrowheads="1"/>
          </p:cNvSpPr>
          <p:nvPr/>
        </p:nvSpPr>
        <p:spPr bwMode="auto">
          <a:xfrm>
            <a:off x="7385236" y="3463114"/>
            <a:ext cx="76472" cy="14648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056" name="Rectangle 222"/>
          <p:cNvSpPr>
            <a:spLocks noChangeArrowheads="1"/>
          </p:cNvSpPr>
          <p:nvPr/>
        </p:nvSpPr>
        <p:spPr bwMode="auto">
          <a:xfrm>
            <a:off x="6873630" y="3687144"/>
            <a:ext cx="76472" cy="14755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057" name="Rectangle 223"/>
          <p:cNvSpPr>
            <a:spLocks noChangeArrowheads="1"/>
          </p:cNvSpPr>
          <p:nvPr/>
        </p:nvSpPr>
        <p:spPr bwMode="auto">
          <a:xfrm>
            <a:off x="7043807" y="3687144"/>
            <a:ext cx="77549" cy="147558"/>
          </a:xfrm>
          <a:prstGeom prst="rect">
            <a:avLst/>
          </a:prstGeom>
          <a:solidFill>
            <a:srgbClr val="2A32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058" name="Rectangle 224"/>
          <p:cNvSpPr>
            <a:spLocks noChangeArrowheads="1"/>
          </p:cNvSpPr>
          <p:nvPr/>
        </p:nvSpPr>
        <p:spPr bwMode="auto">
          <a:xfrm>
            <a:off x="7213983" y="3687144"/>
            <a:ext cx="77549" cy="147558"/>
          </a:xfrm>
          <a:prstGeom prst="rect">
            <a:avLst/>
          </a:prstGeom>
          <a:solidFill>
            <a:srgbClr val="2A32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059" name="Rectangle 225"/>
          <p:cNvSpPr>
            <a:spLocks noChangeArrowheads="1"/>
          </p:cNvSpPr>
          <p:nvPr/>
        </p:nvSpPr>
        <p:spPr bwMode="auto">
          <a:xfrm>
            <a:off x="7385236" y="3687144"/>
            <a:ext cx="76472" cy="14755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060" name="Rectangle 226"/>
          <p:cNvSpPr>
            <a:spLocks noChangeArrowheads="1"/>
          </p:cNvSpPr>
          <p:nvPr/>
        </p:nvSpPr>
        <p:spPr bwMode="auto">
          <a:xfrm>
            <a:off x="6873630" y="3909019"/>
            <a:ext cx="76472" cy="14648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30" name="Rectangle 228"/>
          <p:cNvSpPr>
            <a:spLocks noChangeArrowheads="1"/>
          </p:cNvSpPr>
          <p:nvPr/>
        </p:nvSpPr>
        <p:spPr bwMode="auto">
          <a:xfrm>
            <a:off x="7043807" y="3909019"/>
            <a:ext cx="77549" cy="14648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31" name="Rectangle 229"/>
          <p:cNvSpPr>
            <a:spLocks noChangeArrowheads="1"/>
          </p:cNvSpPr>
          <p:nvPr/>
        </p:nvSpPr>
        <p:spPr bwMode="auto">
          <a:xfrm>
            <a:off x="7213983" y="3909019"/>
            <a:ext cx="77549" cy="146481"/>
          </a:xfrm>
          <a:prstGeom prst="rect">
            <a:avLst/>
          </a:prstGeom>
          <a:solidFill>
            <a:srgbClr val="2A32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92" name="Rectangle 230"/>
          <p:cNvSpPr>
            <a:spLocks noChangeArrowheads="1"/>
          </p:cNvSpPr>
          <p:nvPr/>
        </p:nvSpPr>
        <p:spPr bwMode="auto">
          <a:xfrm>
            <a:off x="7385236" y="3909019"/>
            <a:ext cx="76472" cy="146481"/>
          </a:xfrm>
          <a:prstGeom prst="rect">
            <a:avLst/>
          </a:prstGeom>
          <a:solidFill>
            <a:srgbClr val="2A32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93" name="Rectangle 231"/>
          <p:cNvSpPr>
            <a:spLocks noChangeArrowheads="1"/>
          </p:cNvSpPr>
          <p:nvPr/>
        </p:nvSpPr>
        <p:spPr bwMode="auto">
          <a:xfrm>
            <a:off x="6873631" y="4129817"/>
            <a:ext cx="76472" cy="149712"/>
          </a:xfrm>
          <a:prstGeom prst="rect">
            <a:avLst/>
          </a:prstGeom>
          <a:solidFill>
            <a:srgbClr val="2A32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94" name="Rectangle 232"/>
          <p:cNvSpPr>
            <a:spLocks noChangeArrowheads="1"/>
          </p:cNvSpPr>
          <p:nvPr/>
        </p:nvSpPr>
        <p:spPr bwMode="auto">
          <a:xfrm>
            <a:off x="7043807" y="4129817"/>
            <a:ext cx="77549" cy="149712"/>
          </a:xfrm>
          <a:prstGeom prst="rect">
            <a:avLst/>
          </a:prstGeom>
          <a:solidFill>
            <a:srgbClr val="2A32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95" name="Rectangle 233"/>
          <p:cNvSpPr>
            <a:spLocks noChangeArrowheads="1"/>
          </p:cNvSpPr>
          <p:nvPr/>
        </p:nvSpPr>
        <p:spPr bwMode="auto">
          <a:xfrm>
            <a:off x="7213983" y="4129817"/>
            <a:ext cx="77549" cy="1497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96" name="Rectangle 234"/>
          <p:cNvSpPr>
            <a:spLocks noChangeArrowheads="1"/>
          </p:cNvSpPr>
          <p:nvPr/>
        </p:nvSpPr>
        <p:spPr bwMode="auto">
          <a:xfrm>
            <a:off x="7385236" y="4129817"/>
            <a:ext cx="76472" cy="1497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97" name="Rectangle 235"/>
          <p:cNvSpPr>
            <a:spLocks noChangeArrowheads="1"/>
          </p:cNvSpPr>
          <p:nvPr/>
        </p:nvSpPr>
        <p:spPr bwMode="auto">
          <a:xfrm>
            <a:off x="6873631" y="4353847"/>
            <a:ext cx="76472" cy="147558"/>
          </a:xfrm>
          <a:prstGeom prst="rect">
            <a:avLst/>
          </a:prstGeom>
          <a:solidFill>
            <a:srgbClr val="2A32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98" name="Rectangle 236"/>
          <p:cNvSpPr>
            <a:spLocks noChangeArrowheads="1"/>
          </p:cNvSpPr>
          <p:nvPr/>
        </p:nvSpPr>
        <p:spPr bwMode="auto">
          <a:xfrm>
            <a:off x="7043807" y="4353847"/>
            <a:ext cx="77549" cy="14755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99" name="Rectangle 237"/>
          <p:cNvSpPr>
            <a:spLocks noChangeArrowheads="1"/>
          </p:cNvSpPr>
          <p:nvPr/>
        </p:nvSpPr>
        <p:spPr bwMode="auto">
          <a:xfrm>
            <a:off x="7213983" y="4353847"/>
            <a:ext cx="77549" cy="147558"/>
          </a:xfrm>
          <a:prstGeom prst="rect">
            <a:avLst/>
          </a:prstGeom>
          <a:solidFill>
            <a:srgbClr val="2A32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000" name="Rectangle 238"/>
          <p:cNvSpPr>
            <a:spLocks noChangeArrowheads="1"/>
          </p:cNvSpPr>
          <p:nvPr/>
        </p:nvSpPr>
        <p:spPr bwMode="auto">
          <a:xfrm>
            <a:off x="7385236" y="4353847"/>
            <a:ext cx="76472" cy="14755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001" name="Rectangle 239"/>
          <p:cNvSpPr>
            <a:spLocks noChangeArrowheads="1"/>
          </p:cNvSpPr>
          <p:nvPr/>
        </p:nvSpPr>
        <p:spPr bwMode="auto">
          <a:xfrm>
            <a:off x="6295247" y="4353847"/>
            <a:ext cx="77549" cy="147558"/>
          </a:xfrm>
          <a:prstGeom prst="rect">
            <a:avLst/>
          </a:prstGeom>
          <a:solidFill>
            <a:srgbClr val="2A32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002" name="Rectangle 240"/>
          <p:cNvSpPr>
            <a:spLocks noChangeArrowheads="1"/>
          </p:cNvSpPr>
          <p:nvPr/>
        </p:nvSpPr>
        <p:spPr bwMode="auto">
          <a:xfrm>
            <a:off x="6465423" y="4353847"/>
            <a:ext cx="77549" cy="14755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003" name="Rectangle 241"/>
          <p:cNvSpPr>
            <a:spLocks noChangeArrowheads="1"/>
          </p:cNvSpPr>
          <p:nvPr/>
        </p:nvSpPr>
        <p:spPr bwMode="auto">
          <a:xfrm>
            <a:off x="6636676" y="4353847"/>
            <a:ext cx="76472" cy="14755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004" name="Rectangle 242"/>
          <p:cNvSpPr>
            <a:spLocks noChangeArrowheads="1"/>
          </p:cNvSpPr>
          <p:nvPr/>
        </p:nvSpPr>
        <p:spPr bwMode="auto">
          <a:xfrm>
            <a:off x="6295247" y="4575722"/>
            <a:ext cx="77549" cy="14648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005" name="Rectangle 243"/>
          <p:cNvSpPr>
            <a:spLocks noChangeArrowheads="1"/>
          </p:cNvSpPr>
          <p:nvPr/>
        </p:nvSpPr>
        <p:spPr bwMode="auto">
          <a:xfrm>
            <a:off x="6465423" y="4575722"/>
            <a:ext cx="77549" cy="146481"/>
          </a:xfrm>
          <a:prstGeom prst="rect">
            <a:avLst/>
          </a:prstGeom>
          <a:solidFill>
            <a:srgbClr val="DA40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006" name="Rectangle 244"/>
          <p:cNvSpPr>
            <a:spLocks noChangeArrowheads="1"/>
          </p:cNvSpPr>
          <p:nvPr/>
        </p:nvSpPr>
        <p:spPr bwMode="auto">
          <a:xfrm>
            <a:off x="6636676" y="4575722"/>
            <a:ext cx="76472" cy="14648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007" name="Rectangle 245"/>
          <p:cNvSpPr>
            <a:spLocks noChangeArrowheads="1"/>
          </p:cNvSpPr>
          <p:nvPr/>
        </p:nvSpPr>
        <p:spPr bwMode="auto">
          <a:xfrm>
            <a:off x="6873631" y="4575722"/>
            <a:ext cx="76472" cy="14648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011" name="Rectangle 246"/>
          <p:cNvSpPr>
            <a:spLocks noChangeArrowheads="1"/>
          </p:cNvSpPr>
          <p:nvPr/>
        </p:nvSpPr>
        <p:spPr bwMode="auto">
          <a:xfrm>
            <a:off x="7043807" y="4575722"/>
            <a:ext cx="77549" cy="146481"/>
          </a:xfrm>
          <a:prstGeom prst="rect">
            <a:avLst/>
          </a:prstGeom>
          <a:solidFill>
            <a:srgbClr val="2A32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015" name="Rectangle 247"/>
          <p:cNvSpPr>
            <a:spLocks noChangeArrowheads="1"/>
          </p:cNvSpPr>
          <p:nvPr/>
        </p:nvSpPr>
        <p:spPr bwMode="auto">
          <a:xfrm>
            <a:off x="7213983" y="4575722"/>
            <a:ext cx="77549" cy="14648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016" name="Rectangle 248"/>
          <p:cNvSpPr>
            <a:spLocks noChangeArrowheads="1"/>
          </p:cNvSpPr>
          <p:nvPr/>
        </p:nvSpPr>
        <p:spPr bwMode="auto">
          <a:xfrm>
            <a:off x="7385236" y="4575722"/>
            <a:ext cx="76472" cy="146481"/>
          </a:xfrm>
          <a:prstGeom prst="rect">
            <a:avLst/>
          </a:prstGeom>
          <a:solidFill>
            <a:srgbClr val="2A32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017" name="Rectangle 249"/>
          <p:cNvSpPr>
            <a:spLocks noChangeArrowheads="1"/>
          </p:cNvSpPr>
          <p:nvPr/>
        </p:nvSpPr>
        <p:spPr bwMode="auto">
          <a:xfrm>
            <a:off x="7213983" y="2718862"/>
            <a:ext cx="247725" cy="144327"/>
          </a:xfrm>
          <a:prstGeom prst="rect">
            <a:avLst/>
          </a:prstGeom>
          <a:solidFill>
            <a:srgbClr val="1570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018" name="Rectangle 250"/>
          <p:cNvSpPr>
            <a:spLocks noChangeArrowheads="1"/>
          </p:cNvSpPr>
          <p:nvPr/>
        </p:nvSpPr>
        <p:spPr bwMode="auto">
          <a:xfrm>
            <a:off x="6950102" y="2626234"/>
            <a:ext cx="50622" cy="236954"/>
          </a:xfrm>
          <a:prstGeom prst="rect">
            <a:avLst/>
          </a:prstGeom>
          <a:solidFill>
            <a:srgbClr val="2A32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pic>
        <p:nvPicPr>
          <p:cNvPr id="906" name="Picture 9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0494" y="3282137"/>
            <a:ext cx="663750" cy="1785941"/>
          </a:xfrm>
          <a:prstGeom prst="rect">
            <a:avLst/>
          </a:prstGeom>
        </p:spPr>
      </p:pic>
      <p:grpSp>
        <p:nvGrpSpPr>
          <p:cNvPr id="1065" name="Group 253"/>
          <p:cNvGrpSpPr>
            <a:grpSpLocks noChangeAspect="1"/>
          </p:cNvGrpSpPr>
          <p:nvPr/>
        </p:nvGrpSpPr>
        <p:grpSpPr bwMode="auto">
          <a:xfrm>
            <a:off x="10482379" y="3613682"/>
            <a:ext cx="1308100" cy="1439863"/>
            <a:chOff x="6861" y="-1143"/>
            <a:chExt cx="824" cy="907"/>
          </a:xfrm>
        </p:grpSpPr>
        <p:sp>
          <p:nvSpPr>
            <p:cNvPr id="1066" name="AutoShape 252"/>
            <p:cNvSpPr>
              <a:spLocks noChangeAspect="1" noChangeArrowheads="1" noTextEdit="1"/>
            </p:cNvSpPr>
            <p:nvPr/>
          </p:nvSpPr>
          <p:spPr bwMode="auto">
            <a:xfrm>
              <a:off x="6861" y="-1143"/>
              <a:ext cx="824" cy="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067" name="Rectangle 254"/>
            <p:cNvSpPr>
              <a:spLocks noChangeArrowheads="1"/>
            </p:cNvSpPr>
            <p:nvPr/>
          </p:nvSpPr>
          <p:spPr bwMode="auto">
            <a:xfrm>
              <a:off x="6945" y="-1143"/>
              <a:ext cx="734" cy="90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068" name="Rectangle 255"/>
            <p:cNvSpPr>
              <a:spLocks noChangeArrowheads="1"/>
            </p:cNvSpPr>
            <p:nvPr/>
          </p:nvSpPr>
          <p:spPr bwMode="auto">
            <a:xfrm>
              <a:off x="6867" y="-1143"/>
              <a:ext cx="78" cy="90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069" name="Rectangle 256"/>
            <p:cNvSpPr>
              <a:spLocks noChangeArrowheads="1"/>
            </p:cNvSpPr>
            <p:nvPr/>
          </p:nvSpPr>
          <p:spPr bwMode="auto">
            <a:xfrm>
              <a:off x="7013" y="-1093"/>
              <a:ext cx="50" cy="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070" name="Rectangle 257"/>
            <p:cNvSpPr>
              <a:spLocks noChangeArrowheads="1"/>
            </p:cNvSpPr>
            <p:nvPr/>
          </p:nvSpPr>
          <p:spPr bwMode="auto">
            <a:xfrm>
              <a:off x="7125" y="-1093"/>
              <a:ext cx="50" cy="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071" name="Rectangle 258"/>
            <p:cNvSpPr>
              <a:spLocks noChangeArrowheads="1"/>
            </p:cNvSpPr>
            <p:nvPr/>
          </p:nvSpPr>
          <p:spPr bwMode="auto">
            <a:xfrm>
              <a:off x="7237" y="-1093"/>
              <a:ext cx="50" cy="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072" name="Rectangle 259"/>
            <p:cNvSpPr>
              <a:spLocks noChangeArrowheads="1"/>
            </p:cNvSpPr>
            <p:nvPr/>
          </p:nvSpPr>
          <p:spPr bwMode="auto">
            <a:xfrm>
              <a:off x="7349" y="-1093"/>
              <a:ext cx="50" cy="90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073" name="Rectangle 260"/>
            <p:cNvSpPr>
              <a:spLocks noChangeArrowheads="1"/>
            </p:cNvSpPr>
            <p:nvPr/>
          </p:nvSpPr>
          <p:spPr bwMode="auto">
            <a:xfrm>
              <a:off x="7461" y="-1093"/>
              <a:ext cx="50" cy="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074" name="Rectangle 261"/>
            <p:cNvSpPr>
              <a:spLocks noChangeArrowheads="1"/>
            </p:cNvSpPr>
            <p:nvPr/>
          </p:nvSpPr>
          <p:spPr bwMode="auto">
            <a:xfrm>
              <a:off x="7573" y="-1093"/>
              <a:ext cx="50" cy="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075" name="Rectangle 262"/>
            <p:cNvSpPr>
              <a:spLocks noChangeArrowheads="1"/>
            </p:cNvSpPr>
            <p:nvPr/>
          </p:nvSpPr>
          <p:spPr bwMode="auto">
            <a:xfrm>
              <a:off x="7013" y="-953"/>
              <a:ext cx="50" cy="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076" name="Rectangle 263"/>
            <p:cNvSpPr>
              <a:spLocks noChangeArrowheads="1"/>
            </p:cNvSpPr>
            <p:nvPr/>
          </p:nvSpPr>
          <p:spPr bwMode="auto">
            <a:xfrm>
              <a:off x="7125" y="-953"/>
              <a:ext cx="50" cy="90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077" name="Rectangle 264"/>
            <p:cNvSpPr>
              <a:spLocks noChangeArrowheads="1"/>
            </p:cNvSpPr>
            <p:nvPr/>
          </p:nvSpPr>
          <p:spPr bwMode="auto">
            <a:xfrm>
              <a:off x="7237" y="-953"/>
              <a:ext cx="50" cy="90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078" name="Rectangle 265"/>
            <p:cNvSpPr>
              <a:spLocks noChangeArrowheads="1"/>
            </p:cNvSpPr>
            <p:nvPr/>
          </p:nvSpPr>
          <p:spPr bwMode="auto">
            <a:xfrm>
              <a:off x="7349" y="-953"/>
              <a:ext cx="50" cy="90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079" name="Rectangle 266"/>
            <p:cNvSpPr>
              <a:spLocks noChangeArrowheads="1"/>
            </p:cNvSpPr>
            <p:nvPr/>
          </p:nvSpPr>
          <p:spPr bwMode="auto">
            <a:xfrm>
              <a:off x="7461" y="-953"/>
              <a:ext cx="50" cy="90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080" name="Rectangle 267"/>
            <p:cNvSpPr>
              <a:spLocks noChangeArrowheads="1"/>
            </p:cNvSpPr>
            <p:nvPr/>
          </p:nvSpPr>
          <p:spPr bwMode="auto">
            <a:xfrm>
              <a:off x="7573" y="-953"/>
              <a:ext cx="50" cy="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081" name="Rectangle 268"/>
            <p:cNvSpPr>
              <a:spLocks noChangeArrowheads="1"/>
            </p:cNvSpPr>
            <p:nvPr/>
          </p:nvSpPr>
          <p:spPr bwMode="auto">
            <a:xfrm>
              <a:off x="7013" y="-813"/>
              <a:ext cx="50" cy="90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082" name="Rectangle 269"/>
            <p:cNvSpPr>
              <a:spLocks noChangeArrowheads="1"/>
            </p:cNvSpPr>
            <p:nvPr/>
          </p:nvSpPr>
          <p:spPr bwMode="auto">
            <a:xfrm>
              <a:off x="7125" y="-813"/>
              <a:ext cx="50" cy="90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083" name="Rectangle 270"/>
            <p:cNvSpPr>
              <a:spLocks noChangeArrowheads="1"/>
            </p:cNvSpPr>
            <p:nvPr/>
          </p:nvSpPr>
          <p:spPr bwMode="auto">
            <a:xfrm>
              <a:off x="7237" y="-813"/>
              <a:ext cx="50" cy="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084" name="Rectangle 271"/>
            <p:cNvSpPr>
              <a:spLocks noChangeArrowheads="1"/>
            </p:cNvSpPr>
            <p:nvPr/>
          </p:nvSpPr>
          <p:spPr bwMode="auto">
            <a:xfrm>
              <a:off x="7349" y="-813"/>
              <a:ext cx="50" cy="90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085" name="Rectangle 272"/>
            <p:cNvSpPr>
              <a:spLocks noChangeArrowheads="1"/>
            </p:cNvSpPr>
            <p:nvPr/>
          </p:nvSpPr>
          <p:spPr bwMode="auto">
            <a:xfrm>
              <a:off x="7461" y="-813"/>
              <a:ext cx="50" cy="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086" name="Rectangle 273"/>
            <p:cNvSpPr>
              <a:spLocks noChangeArrowheads="1"/>
            </p:cNvSpPr>
            <p:nvPr/>
          </p:nvSpPr>
          <p:spPr bwMode="auto">
            <a:xfrm>
              <a:off x="7573" y="-813"/>
              <a:ext cx="50" cy="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087" name="Rectangle 274"/>
            <p:cNvSpPr>
              <a:spLocks noChangeArrowheads="1"/>
            </p:cNvSpPr>
            <p:nvPr/>
          </p:nvSpPr>
          <p:spPr bwMode="auto">
            <a:xfrm>
              <a:off x="7013" y="-678"/>
              <a:ext cx="50" cy="8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96" name="Rectangle 275"/>
            <p:cNvSpPr>
              <a:spLocks noChangeArrowheads="1"/>
            </p:cNvSpPr>
            <p:nvPr/>
          </p:nvSpPr>
          <p:spPr bwMode="auto">
            <a:xfrm>
              <a:off x="7125" y="-678"/>
              <a:ext cx="50" cy="89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97" name="Rectangle 276"/>
            <p:cNvSpPr>
              <a:spLocks noChangeArrowheads="1"/>
            </p:cNvSpPr>
            <p:nvPr/>
          </p:nvSpPr>
          <p:spPr bwMode="auto">
            <a:xfrm>
              <a:off x="7237" y="-678"/>
              <a:ext cx="50" cy="8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98" name="Rectangle 277"/>
            <p:cNvSpPr>
              <a:spLocks noChangeArrowheads="1"/>
            </p:cNvSpPr>
            <p:nvPr/>
          </p:nvSpPr>
          <p:spPr bwMode="auto">
            <a:xfrm>
              <a:off x="7349" y="-678"/>
              <a:ext cx="50" cy="89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99" name="Rectangle 278"/>
            <p:cNvSpPr>
              <a:spLocks noChangeArrowheads="1"/>
            </p:cNvSpPr>
            <p:nvPr/>
          </p:nvSpPr>
          <p:spPr bwMode="auto">
            <a:xfrm>
              <a:off x="7461" y="-678"/>
              <a:ext cx="50" cy="89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900" name="Rectangle 279"/>
            <p:cNvSpPr>
              <a:spLocks noChangeArrowheads="1"/>
            </p:cNvSpPr>
            <p:nvPr/>
          </p:nvSpPr>
          <p:spPr bwMode="auto">
            <a:xfrm>
              <a:off x="7573" y="-678"/>
              <a:ext cx="50" cy="89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901" name="Rectangle 280"/>
            <p:cNvSpPr>
              <a:spLocks noChangeArrowheads="1"/>
            </p:cNvSpPr>
            <p:nvPr/>
          </p:nvSpPr>
          <p:spPr bwMode="auto">
            <a:xfrm>
              <a:off x="7013" y="-538"/>
              <a:ext cx="50" cy="8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902" name="Rectangle 281"/>
            <p:cNvSpPr>
              <a:spLocks noChangeArrowheads="1"/>
            </p:cNvSpPr>
            <p:nvPr/>
          </p:nvSpPr>
          <p:spPr bwMode="auto">
            <a:xfrm>
              <a:off x="7125" y="-538"/>
              <a:ext cx="50" cy="89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903" name="Rectangle 282"/>
            <p:cNvSpPr>
              <a:spLocks noChangeArrowheads="1"/>
            </p:cNvSpPr>
            <p:nvPr/>
          </p:nvSpPr>
          <p:spPr bwMode="auto">
            <a:xfrm>
              <a:off x="7237" y="-538"/>
              <a:ext cx="50" cy="89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904" name="Rectangle 283"/>
            <p:cNvSpPr>
              <a:spLocks noChangeArrowheads="1"/>
            </p:cNvSpPr>
            <p:nvPr/>
          </p:nvSpPr>
          <p:spPr bwMode="auto">
            <a:xfrm>
              <a:off x="7349" y="-538"/>
              <a:ext cx="50" cy="8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908" name="Rectangle 284"/>
            <p:cNvSpPr>
              <a:spLocks noChangeArrowheads="1"/>
            </p:cNvSpPr>
            <p:nvPr/>
          </p:nvSpPr>
          <p:spPr bwMode="auto">
            <a:xfrm>
              <a:off x="7461" y="-538"/>
              <a:ext cx="50" cy="89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909" name="Rectangle 285"/>
            <p:cNvSpPr>
              <a:spLocks noChangeArrowheads="1"/>
            </p:cNvSpPr>
            <p:nvPr/>
          </p:nvSpPr>
          <p:spPr bwMode="auto">
            <a:xfrm>
              <a:off x="7573" y="-538"/>
              <a:ext cx="50" cy="8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910" name="Rectangle 286"/>
            <p:cNvSpPr>
              <a:spLocks noChangeArrowheads="1"/>
            </p:cNvSpPr>
            <p:nvPr/>
          </p:nvSpPr>
          <p:spPr bwMode="auto">
            <a:xfrm>
              <a:off x="7013" y="-398"/>
              <a:ext cx="50" cy="8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911" name="Rectangle 287"/>
            <p:cNvSpPr>
              <a:spLocks noChangeArrowheads="1"/>
            </p:cNvSpPr>
            <p:nvPr/>
          </p:nvSpPr>
          <p:spPr bwMode="auto">
            <a:xfrm>
              <a:off x="7125" y="-398"/>
              <a:ext cx="50" cy="89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912" name="Rectangle 288"/>
            <p:cNvSpPr>
              <a:spLocks noChangeArrowheads="1"/>
            </p:cNvSpPr>
            <p:nvPr/>
          </p:nvSpPr>
          <p:spPr bwMode="auto">
            <a:xfrm>
              <a:off x="7237" y="-398"/>
              <a:ext cx="50" cy="8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913" name="Rectangle 289"/>
            <p:cNvSpPr>
              <a:spLocks noChangeArrowheads="1"/>
            </p:cNvSpPr>
            <p:nvPr/>
          </p:nvSpPr>
          <p:spPr bwMode="auto">
            <a:xfrm>
              <a:off x="7349" y="-398"/>
              <a:ext cx="50" cy="89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914" name="Rectangle 290"/>
            <p:cNvSpPr>
              <a:spLocks noChangeArrowheads="1"/>
            </p:cNvSpPr>
            <p:nvPr/>
          </p:nvSpPr>
          <p:spPr bwMode="auto">
            <a:xfrm>
              <a:off x="7461" y="-398"/>
              <a:ext cx="50" cy="89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915" name="Rectangle 291"/>
            <p:cNvSpPr>
              <a:spLocks noChangeArrowheads="1"/>
            </p:cNvSpPr>
            <p:nvPr/>
          </p:nvSpPr>
          <p:spPr bwMode="auto">
            <a:xfrm>
              <a:off x="7573" y="-398"/>
              <a:ext cx="50" cy="89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</p:grpSp>
      <p:pic>
        <p:nvPicPr>
          <p:cNvPr id="948" name="Picture 9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3670" y="2577765"/>
            <a:ext cx="924824" cy="2359893"/>
          </a:xfrm>
          <a:prstGeom prst="rect">
            <a:avLst/>
          </a:prstGeom>
        </p:spPr>
      </p:pic>
      <p:pic>
        <p:nvPicPr>
          <p:cNvPr id="952" name="Picture 95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3773" y="3643886"/>
            <a:ext cx="1077381" cy="1304997"/>
          </a:xfrm>
          <a:prstGeom prst="rect">
            <a:avLst/>
          </a:prstGeom>
        </p:spPr>
      </p:pic>
      <p:sp>
        <p:nvSpPr>
          <p:cNvPr id="1009" name="Chord 1008"/>
          <p:cNvSpPr/>
          <p:nvPr/>
        </p:nvSpPr>
        <p:spPr bwMode="auto">
          <a:xfrm rot="5400000">
            <a:off x="5239892" y="2938594"/>
            <a:ext cx="4531133" cy="5965156"/>
          </a:xfrm>
          <a:prstGeom prst="chord">
            <a:avLst>
              <a:gd name="adj1" fmla="val 5783189"/>
              <a:gd name="adj2" fmla="val 15799796"/>
            </a:avLst>
          </a:prstGeom>
          <a:solidFill>
            <a:srgbClr val="5D9D3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10" name="Chord 1009"/>
          <p:cNvSpPr/>
          <p:nvPr/>
        </p:nvSpPr>
        <p:spPr bwMode="auto">
          <a:xfrm rot="5400000">
            <a:off x="8322929" y="3430544"/>
            <a:ext cx="3617335" cy="4762157"/>
          </a:xfrm>
          <a:prstGeom prst="chord">
            <a:avLst>
              <a:gd name="adj1" fmla="val 5783189"/>
              <a:gd name="adj2" fmla="val 15799796"/>
            </a:avLst>
          </a:prstGeom>
          <a:solidFill>
            <a:srgbClr val="6BB6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08" name="Chord 1007"/>
          <p:cNvSpPr/>
          <p:nvPr/>
        </p:nvSpPr>
        <p:spPr bwMode="auto">
          <a:xfrm rot="5400000">
            <a:off x="551155" y="3177320"/>
            <a:ext cx="4531133" cy="5965156"/>
          </a:xfrm>
          <a:prstGeom prst="chord">
            <a:avLst>
              <a:gd name="adj1" fmla="val 5783189"/>
              <a:gd name="adj2" fmla="val 15799796"/>
            </a:avLst>
          </a:prstGeom>
          <a:solidFill>
            <a:srgbClr val="6BB6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4002088" algn="l"/>
              </a:tabLst>
            </a:pPr>
            <a:r>
              <a:rPr lang="en-US" dirty="0">
                <a:solidFill>
                  <a:schemeClr val="tx1"/>
                </a:solidFill>
              </a:rPr>
              <a:t>Opportunity</a:t>
            </a:r>
          </a:p>
        </p:txBody>
      </p:sp>
      <p:sp>
        <p:nvSpPr>
          <p:cNvPr id="746" name="Freeform 858"/>
          <p:cNvSpPr>
            <a:spLocks/>
          </p:cNvSpPr>
          <p:nvPr/>
        </p:nvSpPr>
        <p:spPr bwMode="auto">
          <a:xfrm>
            <a:off x="9380700" y="4045144"/>
            <a:ext cx="82550" cy="863600"/>
          </a:xfrm>
          <a:custGeom>
            <a:avLst/>
            <a:gdLst>
              <a:gd name="T0" fmla="*/ 52 w 52"/>
              <a:gd name="T1" fmla="*/ 544 h 544"/>
              <a:gd name="T2" fmla="*/ 26 w 52"/>
              <a:gd name="T3" fmla="*/ 0 h 544"/>
              <a:gd name="T4" fmla="*/ 0 w 52"/>
              <a:gd name="T5" fmla="*/ 544 h 544"/>
              <a:gd name="T6" fmla="*/ 52 w 52"/>
              <a:gd name="T7" fmla="*/ 544 h 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2" h="544">
                <a:moveTo>
                  <a:pt x="52" y="544"/>
                </a:moveTo>
                <a:lnTo>
                  <a:pt x="26" y="0"/>
                </a:lnTo>
                <a:lnTo>
                  <a:pt x="0" y="544"/>
                </a:lnTo>
                <a:lnTo>
                  <a:pt x="52" y="54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775" name="Rectangle 887"/>
          <p:cNvSpPr>
            <a:spLocks noChangeArrowheads="1"/>
          </p:cNvSpPr>
          <p:nvPr/>
        </p:nvSpPr>
        <p:spPr bwMode="auto">
          <a:xfrm>
            <a:off x="8213888" y="4784919"/>
            <a:ext cx="1111250" cy="88900"/>
          </a:xfrm>
          <a:prstGeom prst="rect">
            <a:avLst/>
          </a:prstGeom>
          <a:solidFill>
            <a:srgbClr val="5434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776" name="Rectangle 888"/>
          <p:cNvSpPr>
            <a:spLocks noChangeArrowheads="1"/>
          </p:cNvSpPr>
          <p:nvPr/>
        </p:nvSpPr>
        <p:spPr bwMode="auto">
          <a:xfrm>
            <a:off x="8213888" y="4923031"/>
            <a:ext cx="1111250" cy="88900"/>
          </a:xfrm>
          <a:prstGeom prst="rect">
            <a:avLst/>
          </a:prstGeom>
          <a:solidFill>
            <a:srgbClr val="5434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777" name="Rectangle 889"/>
          <p:cNvSpPr>
            <a:spLocks noChangeArrowheads="1"/>
          </p:cNvSpPr>
          <p:nvPr/>
        </p:nvSpPr>
        <p:spPr bwMode="auto">
          <a:xfrm>
            <a:off x="8213888" y="5135756"/>
            <a:ext cx="44450" cy="274637"/>
          </a:xfrm>
          <a:prstGeom prst="rect">
            <a:avLst/>
          </a:prstGeom>
          <a:solidFill>
            <a:srgbClr val="5434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778" name="Rectangle 890"/>
          <p:cNvSpPr>
            <a:spLocks noChangeArrowheads="1"/>
          </p:cNvSpPr>
          <p:nvPr/>
        </p:nvSpPr>
        <p:spPr bwMode="auto">
          <a:xfrm>
            <a:off x="8288500" y="4799206"/>
            <a:ext cx="47625" cy="533400"/>
          </a:xfrm>
          <a:prstGeom prst="rect">
            <a:avLst/>
          </a:prstGeom>
          <a:solidFill>
            <a:srgbClr val="5434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779" name="Rectangle 891"/>
          <p:cNvSpPr>
            <a:spLocks noChangeArrowheads="1"/>
          </p:cNvSpPr>
          <p:nvPr/>
        </p:nvSpPr>
        <p:spPr bwMode="auto">
          <a:xfrm>
            <a:off x="9201313" y="4799206"/>
            <a:ext cx="44450" cy="533400"/>
          </a:xfrm>
          <a:prstGeom prst="rect">
            <a:avLst/>
          </a:prstGeom>
          <a:solidFill>
            <a:srgbClr val="5434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780" name="Rectangle 892"/>
          <p:cNvSpPr>
            <a:spLocks noChangeArrowheads="1"/>
          </p:cNvSpPr>
          <p:nvPr/>
        </p:nvSpPr>
        <p:spPr bwMode="auto">
          <a:xfrm>
            <a:off x="9277513" y="5135756"/>
            <a:ext cx="47625" cy="274637"/>
          </a:xfrm>
          <a:prstGeom prst="rect">
            <a:avLst/>
          </a:prstGeom>
          <a:solidFill>
            <a:srgbClr val="5434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781" name="Rectangle 893"/>
          <p:cNvSpPr>
            <a:spLocks noChangeArrowheads="1"/>
          </p:cNvSpPr>
          <p:nvPr/>
        </p:nvSpPr>
        <p:spPr bwMode="auto">
          <a:xfrm>
            <a:off x="8213888" y="5121469"/>
            <a:ext cx="1111250" cy="93662"/>
          </a:xfrm>
          <a:prstGeom prst="rect">
            <a:avLst/>
          </a:prstGeom>
          <a:solidFill>
            <a:srgbClr val="5434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782" name="Rectangle 894"/>
          <p:cNvSpPr>
            <a:spLocks noChangeArrowheads="1"/>
          </p:cNvSpPr>
          <p:nvPr/>
        </p:nvSpPr>
        <p:spPr bwMode="auto">
          <a:xfrm>
            <a:off x="1309850" y="4784919"/>
            <a:ext cx="1112838" cy="88900"/>
          </a:xfrm>
          <a:prstGeom prst="rect">
            <a:avLst/>
          </a:prstGeom>
          <a:solidFill>
            <a:srgbClr val="5434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783" name="Rectangle 895"/>
          <p:cNvSpPr>
            <a:spLocks noChangeArrowheads="1"/>
          </p:cNvSpPr>
          <p:nvPr/>
        </p:nvSpPr>
        <p:spPr bwMode="auto">
          <a:xfrm>
            <a:off x="1309850" y="4923031"/>
            <a:ext cx="1112838" cy="88900"/>
          </a:xfrm>
          <a:prstGeom prst="rect">
            <a:avLst/>
          </a:prstGeom>
          <a:solidFill>
            <a:srgbClr val="5434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784" name="Rectangle 896"/>
          <p:cNvSpPr>
            <a:spLocks noChangeArrowheads="1"/>
          </p:cNvSpPr>
          <p:nvPr/>
        </p:nvSpPr>
        <p:spPr bwMode="auto">
          <a:xfrm>
            <a:off x="1309850" y="5135756"/>
            <a:ext cx="47625" cy="274637"/>
          </a:xfrm>
          <a:prstGeom prst="rect">
            <a:avLst/>
          </a:prstGeom>
          <a:solidFill>
            <a:srgbClr val="5434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785" name="Rectangle 897"/>
          <p:cNvSpPr>
            <a:spLocks noChangeArrowheads="1"/>
          </p:cNvSpPr>
          <p:nvPr/>
        </p:nvSpPr>
        <p:spPr bwMode="auto">
          <a:xfrm>
            <a:off x="1389225" y="4799206"/>
            <a:ext cx="44450" cy="533400"/>
          </a:xfrm>
          <a:prstGeom prst="rect">
            <a:avLst/>
          </a:prstGeom>
          <a:solidFill>
            <a:srgbClr val="5434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786" name="Rectangle 898"/>
          <p:cNvSpPr>
            <a:spLocks noChangeArrowheads="1"/>
          </p:cNvSpPr>
          <p:nvPr/>
        </p:nvSpPr>
        <p:spPr bwMode="auto">
          <a:xfrm>
            <a:off x="2298863" y="4799206"/>
            <a:ext cx="47625" cy="533400"/>
          </a:xfrm>
          <a:prstGeom prst="rect">
            <a:avLst/>
          </a:prstGeom>
          <a:solidFill>
            <a:srgbClr val="5434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787" name="Rectangle 899"/>
          <p:cNvSpPr>
            <a:spLocks noChangeArrowheads="1"/>
          </p:cNvSpPr>
          <p:nvPr/>
        </p:nvSpPr>
        <p:spPr bwMode="auto">
          <a:xfrm>
            <a:off x="2378238" y="5135756"/>
            <a:ext cx="44450" cy="274637"/>
          </a:xfrm>
          <a:prstGeom prst="rect">
            <a:avLst/>
          </a:prstGeom>
          <a:solidFill>
            <a:srgbClr val="5434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788" name="Rectangle 900"/>
          <p:cNvSpPr>
            <a:spLocks noChangeArrowheads="1"/>
          </p:cNvSpPr>
          <p:nvPr/>
        </p:nvSpPr>
        <p:spPr bwMode="auto">
          <a:xfrm>
            <a:off x="1309850" y="5121469"/>
            <a:ext cx="1112838" cy="93662"/>
          </a:xfrm>
          <a:prstGeom prst="rect">
            <a:avLst/>
          </a:prstGeom>
          <a:solidFill>
            <a:srgbClr val="5434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789" name="Oval 901"/>
          <p:cNvSpPr>
            <a:spLocks noChangeArrowheads="1"/>
          </p:cNvSpPr>
          <p:nvPr/>
        </p:nvSpPr>
        <p:spPr bwMode="auto">
          <a:xfrm>
            <a:off x="8151975" y="4310256"/>
            <a:ext cx="103188" cy="1000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790" name="Freeform 902"/>
          <p:cNvSpPr>
            <a:spLocks noEditPoints="1"/>
          </p:cNvSpPr>
          <p:nvPr/>
        </p:nvSpPr>
        <p:spPr bwMode="auto">
          <a:xfrm>
            <a:off x="7993225" y="3980056"/>
            <a:ext cx="306388" cy="1435100"/>
          </a:xfrm>
          <a:custGeom>
            <a:avLst/>
            <a:gdLst>
              <a:gd name="T0" fmla="*/ 9 w 89"/>
              <a:gd name="T1" fmla="*/ 29 h 417"/>
              <a:gd name="T2" fmla="*/ 67 w 89"/>
              <a:gd name="T3" fmla="*/ 29 h 417"/>
              <a:gd name="T4" fmla="*/ 56 w 89"/>
              <a:gd name="T5" fmla="*/ 53 h 417"/>
              <a:gd name="T6" fmla="*/ 38 w 89"/>
              <a:gd name="T7" fmla="*/ 12 h 417"/>
              <a:gd name="T8" fmla="*/ 86 w 89"/>
              <a:gd name="T9" fmla="*/ 106 h 417"/>
              <a:gd name="T10" fmla="*/ 84 w 89"/>
              <a:gd name="T11" fmla="*/ 103 h 417"/>
              <a:gd name="T12" fmla="*/ 72 w 89"/>
              <a:gd name="T13" fmla="*/ 79 h 417"/>
              <a:gd name="T14" fmla="*/ 77 w 89"/>
              <a:gd name="T15" fmla="*/ 77 h 417"/>
              <a:gd name="T16" fmla="*/ 72 w 89"/>
              <a:gd name="T17" fmla="*/ 74 h 417"/>
              <a:gd name="T18" fmla="*/ 68 w 89"/>
              <a:gd name="T19" fmla="*/ 57 h 417"/>
              <a:gd name="T20" fmla="*/ 50 w 89"/>
              <a:gd name="T21" fmla="*/ 61 h 417"/>
              <a:gd name="T22" fmla="*/ 48 w 89"/>
              <a:gd name="T23" fmla="*/ 74 h 417"/>
              <a:gd name="T24" fmla="*/ 48 w 89"/>
              <a:gd name="T25" fmla="*/ 79 h 417"/>
              <a:gd name="T26" fmla="*/ 50 w 89"/>
              <a:gd name="T27" fmla="*/ 84 h 417"/>
              <a:gd name="T28" fmla="*/ 39 w 89"/>
              <a:gd name="T29" fmla="*/ 106 h 417"/>
              <a:gd name="T30" fmla="*/ 34 w 89"/>
              <a:gd name="T31" fmla="*/ 108 h 417"/>
              <a:gd name="T32" fmla="*/ 86 w 89"/>
              <a:gd name="T33" fmla="*/ 111 h 417"/>
              <a:gd name="T34" fmla="*/ 86 w 89"/>
              <a:gd name="T35" fmla="*/ 106 h 417"/>
              <a:gd name="T36" fmla="*/ 26 w 89"/>
              <a:gd name="T37" fmla="*/ 164 h 417"/>
              <a:gd name="T38" fmla="*/ 20 w 89"/>
              <a:gd name="T39" fmla="*/ 152 h 417"/>
              <a:gd name="T40" fmla="*/ 9 w 89"/>
              <a:gd name="T41" fmla="*/ 33 h 417"/>
              <a:gd name="T42" fmla="*/ 3 w 89"/>
              <a:gd name="T43" fmla="*/ 162 h 417"/>
              <a:gd name="T44" fmla="*/ 1 w 89"/>
              <a:gd name="T45" fmla="*/ 164 h 417"/>
              <a:gd name="T46" fmla="*/ 0 w 89"/>
              <a:gd name="T47" fmla="*/ 165 h 417"/>
              <a:gd name="T48" fmla="*/ 1 w 89"/>
              <a:gd name="T49" fmla="*/ 166 h 417"/>
              <a:gd name="T50" fmla="*/ 2 w 89"/>
              <a:gd name="T51" fmla="*/ 168 h 417"/>
              <a:gd name="T52" fmla="*/ 9 w 89"/>
              <a:gd name="T53" fmla="*/ 347 h 417"/>
              <a:gd name="T54" fmla="*/ 0 w 89"/>
              <a:gd name="T55" fmla="*/ 417 h 417"/>
              <a:gd name="T56" fmla="*/ 20 w 89"/>
              <a:gd name="T57" fmla="*/ 417 h 417"/>
              <a:gd name="T58" fmla="*/ 29 w 89"/>
              <a:gd name="T59" fmla="*/ 347 h 417"/>
              <a:gd name="T60" fmla="*/ 20 w 89"/>
              <a:gd name="T61" fmla="*/ 177 h 417"/>
              <a:gd name="T62" fmla="*/ 26 w 89"/>
              <a:gd name="T63" fmla="*/ 166 h 417"/>
              <a:gd name="T64" fmla="*/ 29 w 89"/>
              <a:gd name="T65" fmla="*/ 165 h 417"/>
              <a:gd name="T66" fmla="*/ 29 w 89"/>
              <a:gd name="T67" fmla="*/ 165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89" h="417">
                <a:moveTo>
                  <a:pt x="20" y="29"/>
                </a:moveTo>
                <a:cubicBezTo>
                  <a:pt x="9" y="29"/>
                  <a:pt x="9" y="29"/>
                  <a:pt x="9" y="29"/>
                </a:cubicBezTo>
                <a:cubicBezTo>
                  <a:pt x="9" y="13"/>
                  <a:pt x="22" y="0"/>
                  <a:pt x="38" y="0"/>
                </a:cubicBezTo>
                <a:cubicBezTo>
                  <a:pt x="54" y="0"/>
                  <a:pt x="67" y="13"/>
                  <a:pt x="67" y="29"/>
                </a:cubicBezTo>
                <a:cubicBezTo>
                  <a:pt x="67" y="53"/>
                  <a:pt x="67" y="53"/>
                  <a:pt x="67" y="53"/>
                </a:cubicBezTo>
                <a:cubicBezTo>
                  <a:pt x="56" y="53"/>
                  <a:pt x="56" y="53"/>
                  <a:pt x="56" y="53"/>
                </a:cubicBezTo>
                <a:cubicBezTo>
                  <a:pt x="56" y="29"/>
                  <a:pt x="56" y="29"/>
                  <a:pt x="56" y="29"/>
                </a:cubicBezTo>
                <a:cubicBezTo>
                  <a:pt x="56" y="20"/>
                  <a:pt x="48" y="12"/>
                  <a:pt x="38" y="12"/>
                </a:cubicBezTo>
                <a:cubicBezTo>
                  <a:pt x="28" y="12"/>
                  <a:pt x="20" y="20"/>
                  <a:pt x="20" y="29"/>
                </a:cubicBezTo>
                <a:close/>
                <a:moveTo>
                  <a:pt x="86" y="106"/>
                </a:moveTo>
                <a:cubicBezTo>
                  <a:pt x="84" y="106"/>
                  <a:pt x="84" y="106"/>
                  <a:pt x="84" y="106"/>
                </a:cubicBezTo>
                <a:cubicBezTo>
                  <a:pt x="84" y="103"/>
                  <a:pt x="84" y="103"/>
                  <a:pt x="84" y="103"/>
                </a:cubicBezTo>
                <a:cubicBezTo>
                  <a:pt x="77" y="100"/>
                  <a:pt x="72" y="93"/>
                  <a:pt x="72" y="84"/>
                </a:cubicBezTo>
                <a:cubicBezTo>
                  <a:pt x="72" y="79"/>
                  <a:pt x="72" y="79"/>
                  <a:pt x="72" y="79"/>
                </a:cubicBezTo>
                <a:cubicBezTo>
                  <a:pt x="75" y="79"/>
                  <a:pt x="75" y="79"/>
                  <a:pt x="75" y="79"/>
                </a:cubicBezTo>
                <a:cubicBezTo>
                  <a:pt x="76" y="79"/>
                  <a:pt x="77" y="78"/>
                  <a:pt x="77" y="77"/>
                </a:cubicBezTo>
                <a:cubicBezTo>
                  <a:pt x="77" y="75"/>
                  <a:pt x="76" y="74"/>
                  <a:pt x="75" y="74"/>
                </a:cubicBezTo>
                <a:cubicBezTo>
                  <a:pt x="72" y="74"/>
                  <a:pt x="72" y="74"/>
                  <a:pt x="72" y="74"/>
                </a:cubicBezTo>
                <a:cubicBezTo>
                  <a:pt x="72" y="61"/>
                  <a:pt x="72" y="61"/>
                  <a:pt x="72" y="61"/>
                </a:cubicBezTo>
                <a:cubicBezTo>
                  <a:pt x="72" y="59"/>
                  <a:pt x="70" y="57"/>
                  <a:pt x="68" y="57"/>
                </a:cubicBezTo>
                <a:cubicBezTo>
                  <a:pt x="54" y="57"/>
                  <a:pt x="54" y="57"/>
                  <a:pt x="54" y="57"/>
                </a:cubicBezTo>
                <a:cubicBezTo>
                  <a:pt x="52" y="57"/>
                  <a:pt x="50" y="59"/>
                  <a:pt x="50" y="61"/>
                </a:cubicBezTo>
                <a:cubicBezTo>
                  <a:pt x="50" y="74"/>
                  <a:pt x="50" y="74"/>
                  <a:pt x="50" y="74"/>
                </a:cubicBezTo>
                <a:cubicBezTo>
                  <a:pt x="48" y="74"/>
                  <a:pt x="48" y="74"/>
                  <a:pt x="48" y="74"/>
                </a:cubicBezTo>
                <a:cubicBezTo>
                  <a:pt x="46" y="74"/>
                  <a:pt x="45" y="75"/>
                  <a:pt x="45" y="77"/>
                </a:cubicBezTo>
                <a:cubicBezTo>
                  <a:pt x="45" y="78"/>
                  <a:pt x="46" y="79"/>
                  <a:pt x="48" y="79"/>
                </a:cubicBezTo>
                <a:cubicBezTo>
                  <a:pt x="50" y="79"/>
                  <a:pt x="50" y="79"/>
                  <a:pt x="50" y="79"/>
                </a:cubicBezTo>
                <a:cubicBezTo>
                  <a:pt x="50" y="84"/>
                  <a:pt x="50" y="84"/>
                  <a:pt x="50" y="84"/>
                </a:cubicBezTo>
                <a:cubicBezTo>
                  <a:pt x="50" y="92"/>
                  <a:pt x="46" y="99"/>
                  <a:pt x="39" y="103"/>
                </a:cubicBezTo>
                <a:cubicBezTo>
                  <a:pt x="39" y="106"/>
                  <a:pt x="39" y="106"/>
                  <a:pt x="39" y="106"/>
                </a:cubicBezTo>
                <a:cubicBezTo>
                  <a:pt x="36" y="106"/>
                  <a:pt x="36" y="106"/>
                  <a:pt x="36" y="106"/>
                </a:cubicBezTo>
                <a:cubicBezTo>
                  <a:pt x="35" y="106"/>
                  <a:pt x="34" y="107"/>
                  <a:pt x="34" y="108"/>
                </a:cubicBezTo>
                <a:cubicBezTo>
                  <a:pt x="34" y="110"/>
                  <a:pt x="35" y="111"/>
                  <a:pt x="36" y="111"/>
                </a:cubicBezTo>
                <a:cubicBezTo>
                  <a:pt x="86" y="111"/>
                  <a:pt x="86" y="111"/>
                  <a:pt x="86" y="111"/>
                </a:cubicBezTo>
                <a:cubicBezTo>
                  <a:pt x="88" y="111"/>
                  <a:pt x="89" y="110"/>
                  <a:pt x="89" y="108"/>
                </a:cubicBezTo>
                <a:cubicBezTo>
                  <a:pt x="89" y="107"/>
                  <a:pt x="88" y="106"/>
                  <a:pt x="86" y="106"/>
                </a:cubicBezTo>
                <a:close/>
                <a:moveTo>
                  <a:pt x="27" y="164"/>
                </a:moveTo>
                <a:cubicBezTo>
                  <a:pt x="26" y="164"/>
                  <a:pt x="26" y="164"/>
                  <a:pt x="26" y="164"/>
                </a:cubicBezTo>
                <a:cubicBezTo>
                  <a:pt x="26" y="162"/>
                  <a:pt x="26" y="162"/>
                  <a:pt x="26" y="162"/>
                </a:cubicBezTo>
                <a:cubicBezTo>
                  <a:pt x="22" y="160"/>
                  <a:pt x="20" y="157"/>
                  <a:pt x="20" y="152"/>
                </a:cubicBezTo>
                <a:cubicBezTo>
                  <a:pt x="20" y="33"/>
                  <a:pt x="20" y="33"/>
                  <a:pt x="20" y="33"/>
                </a:cubicBezTo>
                <a:cubicBezTo>
                  <a:pt x="9" y="33"/>
                  <a:pt x="9" y="33"/>
                  <a:pt x="9" y="33"/>
                </a:cubicBezTo>
                <a:cubicBezTo>
                  <a:pt x="9" y="153"/>
                  <a:pt x="9" y="153"/>
                  <a:pt x="9" y="153"/>
                </a:cubicBezTo>
                <a:cubicBezTo>
                  <a:pt x="8" y="157"/>
                  <a:pt x="6" y="160"/>
                  <a:pt x="3" y="162"/>
                </a:cubicBezTo>
                <a:cubicBezTo>
                  <a:pt x="3" y="164"/>
                  <a:pt x="3" y="164"/>
                  <a:pt x="3" y="164"/>
                </a:cubicBezTo>
                <a:cubicBezTo>
                  <a:pt x="1" y="164"/>
                  <a:pt x="1" y="164"/>
                  <a:pt x="1" y="164"/>
                </a:cubicBezTo>
                <a:cubicBezTo>
                  <a:pt x="0" y="164"/>
                  <a:pt x="0" y="164"/>
                  <a:pt x="0" y="165"/>
                </a:cubicBezTo>
                <a:cubicBezTo>
                  <a:pt x="0" y="165"/>
                  <a:pt x="0" y="165"/>
                  <a:pt x="0" y="165"/>
                </a:cubicBezTo>
                <a:cubicBezTo>
                  <a:pt x="0" y="165"/>
                  <a:pt x="0" y="165"/>
                  <a:pt x="0" y="165"/>
                </a:cubicBezTo>
                <a:cubicBezTo>
                  <a:pt x="0" y="166"/>
                  <a:pt x="0" y="166"/>
                  <a:pt x="1" y="166"/>
                </a:cubicBezTo>
                <a:cubicBezTo>
                  <a:pt x="2" y="166"/>
                  <a:pt x="2" y="166"/>
                  <a:pt x="2" y="166"/>
                </a:cubicBezTo>
                <a:cubicBezTo>
                  <a:pt x="2" y="168"/>
                  <a:pt x="2" y="168"/>
                  <a:pt x="2" y="168"/>
                </a:cubicBezTo>
                <a:cubicBezTo>
                  <a:pt x="6" y="169"/>
                  <a:pt x="8" y="173"/>
                  <a:pt x="9" y="177"/>
                </a:cubicBezTo>
                <a:cubicBezTo>
                  <a:pt x="9" y="347"/>
                  <a:pt x="9" y="347"/>
                  <a:pt x="9" y="347"/>
                </a:cubicBezTo>
                <a:cubicBezTo>
                  <a:pt x="0" y="347"/>
                  <a:pt x="0" y="347"/>
                  <a:pt x="0" y="347"/>
                </a:cubicBezTo>
                <a:cubicBezTo>
                  <a:pt x="0" y="417"/>
                  <a:pt x="0" y="417"/>
                  <a:pt x="0" y="417"/>
                </a:cubicBezTo>
                <a:cubicBezTo>
                  <a:pt x="9" y="417"/>
                  <a:pt x="9" y="417"/>
                  <a:pt x="9" y="417"/>
                </a:cubicBezTo>
                <a:cubicBezTo>
                  <a:pt x="20" y="417"/>
                  <a:pt x="20" y="417"/>
                  <a:pt x="20" y="417"/>
                </a:cubicBezTo>
                <a:cubicBezTo>
                  <a:pt x="29" y="417"/>
                  <a:pt x="29" y="417"/>
                  <a:pt x="29" y="417"/>
                </a:cubicBezTo>
                <a:cubicBezTo>
                  <a:pt x="29" y="347"/>
                  <a:pt x="29" y="347"/>
                  <a:pt x="29" y="347"/>
                </a:cubicBezTo>
                <a:cubicBezTo>
                  <a:pt x="20" y="347"/>
                  <a:pt x="20" y="347"/>
                  <a:pt x="20" y="347"/>
                </a:cubicBezTo>
                <a:cubicBezTo>
                  <a:pt x="20" y="177"/>
                  <a:pt x="20" y="177"/>
                  <a:pt x="20" y="177"/>
                </a:cubicBezTo>
                <a:cubicBezTo>
                  <a:pt x="20" y="173"/>
                  <a:pt x="22" y="170"/>
                  <a:pt x="26" y="168"/>
                </a:cubicBezTo>
                <a:cubicBezTo>
                  <a:pt x="26" y="166"/>
                  <a:pt x="26" y="166"/>
                  <a:pt x="26" y="166"/>
                </a:cubicBezTo>
                <a:cubicBezTo>
                  <a:pt x="27" y="166"/>
                  <a:pt x="27" y="166"/>
                  <a:pt x="27" y="166"/>
                </a:cubicBezTo>
                <a:cubicBezTo>
                  <a:pt x="28" y="166"/>
                  <a:pt x="29" y="166"/>
                  <a:pt x="29" y="165"/>
                </a:cubicBezTo>
                <a:cubicBezTo>
                  <a:pt x="29" y="165"/>
                  <a:pt x="29" y="165"/>
                  <a:pt x="29" y="165"/>
                </a:cubicBezTo>
                <a:cubicBezTo>
                  <a:pt x="29" y="165"/>
                  <a:pt x="29" y="165"/>
                  <a:pt x="29" y="165"/>
                </a:cubicBezTo>
                <a:cubicBezTo>
                  <a:pt x="29" y="164"/>
                  <a:pt x="28" y="164"/>
                  <a:pt x="27" y="164"/>
                </a:cubicBezTo>
                <a:close/>
              </a:path>
            </a:pathLst>
          </a:custGeom>
          <a:solidFill>
            <a:srgbClr val="332C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791" name="Oval 903"/>
          <p:cNvSpPr>
            <a:spLocks noChangeArrowheads="1"/>
          </p:cNvSpPr>
          <p:nvPr/>
        </p:nvSpPr>
        <p:spPr bwMode="auto">
          <a:xfrm>
            <a:off x="1168563" y="4310256"/>
            <a:ext cx="100013" cy="1000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792" name="Freeform 904"/>
          <p:cNvSpPr>
            <a:spLocks noEditPoints="1"/>
          </p:cNvSpPr>
          <p:nvPr/>
        </p:nvSpPr>
        <p:spPr bwMode="auto">
          <a:xfrm>
            <a:off x="1008225" y="3980056"/>
            <a:ext cx="304800" cy="1435100"/>
          </a:xfrm>
          <a:custGeom>
            <a:avLst/>
            <a:gdLst>
              <a:gd name="T0" fmla="*/ 9 w 89"/>
              <a:gd name="T1" fmla="*/ 29 h 417"/>
              <a:gd name="T2" fmla="*/ 67 w 89"/>
              <a:gd name="T3" fmla="*/ 29 h 417"/>
              <a:gd name="T4" fmla="*/ 56 w 89"/>
              <a:gd name="T5" fmla="*/ 53 h 417"/>
              <a:gd name="T6" fmla="*/ 38 w 89"/>
              <a:gd name="T7" fmla="*/ 12 h 417"/>
              <a:gd name="T8" fmla="*/ 87 w 89"/>
              <a:gd name="T9" fmla="*/ 106 h 417"/>
              <a:gd name="T10" fmla="*/ 85 w 89"/>
              <a:gd name="T11" fmla="*/ 103 h 417"/>
              <a:gd name="T12" fmla="*/ 73 w 89"/>
              <a:gd name="T13" fmla="*/ 79 h 417"/>
              <a:gd name="T14" fmla="*/ 78 w 89"/>
              <a:gd name="T15" fmla="*/ 77 h 417"/>
              <a:gd name="T16" fmla="*/ 73 w 89"/>
              <a:gd name="T17" fmla="*/ 74 h 417"/>
              <a:gd name="T18" fmla="*/ 69 w 89"/>
              <a:gd name="T19" fmla="*/ 57 h 417"/>
              <a:gd name="T20" fmla="*/ 51 w 89"/>
              <a:gd name="T21" fmla="*/ 61 h 417"/>
              <a:gd name="T22" fmla="*/ 48 w 89"/>
              <a:gd name="T23" fmla="*/ 74 h 417"/>
              <a:gd name="T24" fmla="*/ 48 w 89"/>
              <a:gd name="T25" fmla="*/ 79 h 417"/>
              <a:gd name="T26" fmla="*/ 51 w 89"/>
              <a:gd name="T27" fmla="*/ 84 h 417"/>
              <a:gd name="T28" fmla="*/ 40 w 89"/>
              <a:gd name="T29" fmla="*/ 106 h 417"/>
              <a:gd name="T30" fmla="*/ 34 w 89"/>
              <a:gd name="T31" fmla="*/ 108 h 417"/>
              <a:gd name="T32" fmla="*/ 87 w 89"/>
              <a:gd name="T33" fmla="*/ 111 h 417"/>
              <a:gd name="T34" fmla="*/ 87 w 89"/>
              <a:gd name="T35" fmla="*/ 106 h 417"/>
              <a:gd name="T36" fmla="*/ 27 w 89"/>
              <a:gd name="T37" fmla="*/ 164 h 417"/>
              <a:gd name="T38" fmla="*/ 21 w 89"/>
              <a:gd name="T39" fmla="*/ 152 h 417"/>
              <a:gd name="T40" fmla="*/ 9 w 89"/>
              <a:gd name="T41" fmla="*/ 33 h 417"/>
              <a:gd name="T42" fmla="*/ 3 w 89"/>
              <a:gd name="T43" fmla="*/ 162 h 417"/>
              <a:gd name="T44" fmla="*/ 2 w 89"/>
              <a:gd name="T45" fmla="*/ 164 h 417"/>
              <a:gd name="T46" fmla="*/ 1 w 89"/>
              <a:gd name="T47" fmla="*/ 165 h 417"/>
              <a:gd name="T48" fmla="*/ 2 w 89"/>
              <a:gd name="T49" fmla="*/ 166 h 417"/>
              <a:gd name="T50" fmla="*/ 3 w 89"/>
              <a:gd name="T51" fmla="*/ 168 h 417"/>
              <a:gd name="T52" fmla="*/ 9 w 89"/>
              <a:gd name="T53" fmla="*/ 347 h 417"/>
              <a:gd name="T54" fmla="*/ 0 w 89"/>
              <a:gd name="T55" fmla="*/ 417 h 417"/>
              <a:gd name="T56" fmla="*/ 21 w 89"/>
              <a:gd name="T57" fmla="*/ 417 h 417"/>
              <a:gd name="T58" fmla="*/ 29 w 89"/>
              <a:gd name="T59" fmla="*/ 347 h 417"/>
              <a:gd name="T60" fmla="*/ 21 w 89"/>
              <a:gd name="T61" fmla="*/ 177 h 417"/>
              <a:gd name="T62" fmla="*/ 27 w 89"/>
              <a:gd name="T63" fmla="*/ 166 h 417"/>
              <a:gd name="T64" fmla="*/ 29 w 89"/>
              <a:gd name="T65" fmla="*/ 165 h 417"/>
              <a:gd name="T66" fmla="*/ 29 w 89"/>
              <a:gd name="T67" fmla="*/ 165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89" h="417">
                <a:moveTo>
                  <a:pt x="21" y="29"/>
                </a:moveTo>
                <a:cubicBezTo>
                  <a:pt x="9" y="29"/>
                  <a:pt x="9" y="29"/>
                  <a:pt x="9" y="29"/>
                </a:cubicBezTo>
                <a:cubicBezTo>
                  <a:pt x="9" y="13"/>
                  <a:pt x="22" y="0"/>
                  <a:pt x="38" y="0"/>
                </a:cubicBezTo>
                <a:cubicBezTo>
                  <a:pt x="54" y="0"/>
                  <a:pt x="67" y="13"/>
                  <a:pt x="67" y="29"/>
                </a:cubicBezTo>
                <a:cubicBezTo>
                  <a:pt x="67" y="53"/>
                  <a:pt x="67" y="53"/>
                  <a:pt x="67" y="53"/>
                </a:cubicBezTo>
                <a:cubicBezTo>
                  <a:pt x="56" y="53"/>
                  <a:pt x="56" y="53"/>
                  <a:pt x="56" y="53"/>
                </a:cubicBezTo>
                <a:cubicBezTo>
                  <a:pt x="56" y="29"/>
                  <a:pt x="56" y="29"/>
                  <a:pt x="56" y="29"/>
                </a:cubicBezTo>
                <a:cubicBezTo>
                  <a:pt x="56" y="20"/>
                  <a:pt x="48" y="12"/>
                  <a:pt x="38" y="12"/>
                </a:cubicBezTo>
                <a:cubicBezTo>
                  <a:pt x="29" y="12"/>
                  <a:pt x="21" y="20"/>
                  <a:pt x="21" y="29"/>
                </a:cubicBezTo>
                <a:close/>
                <a:moveTo>
                  <a:pt x="87" y="106"/>
                </a:moveTo>
                <a:cubicBezTo>
                  <a:pt x="85" y="106"/>
                  <a:pt x="85" y="106"/>
                  <a:pt x="85" y="106"/>
                </a:cubicBezTo>
                <a:cubicBezTo>
                  <a:pt x="85" y="103"/>
                  <a:pt x="85" y="103"/>
                  <a:pt x="85" y="103"/>
                </a:cubicBezTo>
                <a:cubicBezTo>
                  <a:pt x="77" y="100"/>
                  <a:pt x="73" y="93"/>
                  <a:pt x="73" y="84"/>
                </a:cubicBezTo>
                <a:cubicBezTo>
                  <a:pt x="73" y="79"/>
                  <a:pt x="73" y="79"/>
                  <a:pt x="73" y="79"/>
                </a:cubicBezTo>
                <a:cubicBezTo>
                  <a:pt x="75" y="79"/>
                  <a:pt x="75" y="79"/>
                  <a:pt x="75" y="79"/>
                </a:cubicBezTo>
                <a:cubicBezTo>
                  <a:pt x="77" y="79"/>
                  <a:pt x="78" y="78"/>
                  <a:pt x="78" y="77"/>
                </a:cubicBezTo>
                <a:cubicBezTo>
                  <a:pt x="78" y="75"/>
                  <a:pt x="77" y="74"/>
                  <a:pt x="75" y="74"/>
                </a:cubicBezTo>
                <a:cubicBezTo>
                  <a:pt x="73" y="74"/>
                  <a:pt x="73" y="74"/>
                  <a:pt x="73" y="74"/>
                </a:cubicBezTo>
                <a:cubicBezTo>
                  <a:pt x="73" y="61"/>
                  <a:pt x="73" y="61"/>
                  <a:pt x="73" y="61"/>
                </a:cubicBezTo>
                <a:cubicBezTo>
                  <a:pt x="73" y="59"/>
                  <a:pt x="71" y="57"/>
                  <a:pt x="69" y="57"/>
                </a:cubicBezTo>
                <a:cubicBezTo>
                  <a:pt x="55" y="57"/>
                  <a:pt x="55" y="57"/>
                  <a:pt x="55" y="57"/>
                </a:cubicBezTo>
                <a:cubicBezTo>
                  <a:pt x="53" y="57"/>
                  <a:pt x="51" y="59"/>
                  <a:pt x="51" y="61"/>
                </a:cubicBezTo>
                <a:cubicBezTo>
                  <a:pt x="51" y="74"/>
                  <a:pt x="51" y="74"/>
                  <a:pt x="51" y="74"/>
                </a:cubicBezTo>
                <a:cubicBezTo>
                  <a:pt x="48" y="74"/>
                  <a:pt x="48" y="74"/>
                  <a:pt x="48" y="74"/>
                </a:cubicBezTo>
                <a:cubicBezTo>
                  <a:pt x="47" y="74"/>
                  <a:pt x="46" y="75"/>
                  <a:pt x="46" y="77"/>
                </a:cubicBezTo>
                <a:cubicBezTo>
                  <a:pt x="46" y="78"/>
                  <a:pt x="47" y="79"/>
                  <a:pt x="48" y="79"/>
                </a:cubicBezTo>
                <a:cubicBezTo>
                  <a:pt x="51" y="79"/>
                  <a:pt x="51" y="79"/>
                  <a:pt x="51" y="79"/>
                </a:cubicBezTo>
                <a:cubicBezTo>
                  <a:pt x="51" y="84"/>
                  <a:pt x="51" y="84"/>
                  <a:pt x="51" y="84"/>
                </a:cubicBezTo>
                <a:cubicBezTo>
                  <a:pt x="51" y="92"/>
                  <a:pt x="46" y="99"/>
                  <a:pt x="40" y="103"/>
                </a:cubicBezTo>
                <a:cubicBezTo>
                  <a:pt x="40" y="106"/>
                  <a:pt x="40" y="106"/>
                  <a:pt x="40" y="106"/>
                </a:cubicBezTo>
                <a:cubicBezTo>
                  <a:pt x="37" y="106"/>
                  <a:pt x="37" y="106"/>
                  <a:pt x="37" y="106"/>
                </a:cubicBezTo>
                <a:cubicBezTo>
                  <a:pt x="35" y="106"/>
                  <a:pt x="34" y="107"/>
                  <a:pt x="34" y="108"/>
                </a:cubicBezTo>
                <a:cubicBezTo>
                  <a:pt x="34" y="110"/>
                  <a:pt x="35" y="111"/>
                  <a:pt x="37" y="111"/>
                </a:cubicBezTo>
                <a:cubicBezTo>
                  <a:pt x="87" y="111"/>
                  <a:pt x="87" y="111"/>
                  <a:pt x="87" y="111"/>
                </a:cubicBezTo>
                <a:cubicBezTo>
                  <a:pt x="88" y="111"/>
                  <a:pt x="89" y="110"/>
                  <a:pt x="89" y="108"/>
                </a:cubicBezTo>
                <a:cubicBezTo>
                  <a:pt x="89" y="107"/>
                  <a:pt x="88" y="106"/>
                  <a:pt x="87" y="106"/>
                </a:cubicBezTo>
                <a:close/>
                <a:moveTo>
                  <a:pt x="28" y="164"/>
                </a:moveTo>
                <a:cubicBezTo>
                  <a:pt x="27" y="164"/>
                  <a:pt x="27" y="164"/>
                  <a:pt x="27" y="164"/>
                </a:cubicBezTo>
                <a:cubicBezTo>
                  <a:pt x="27" y="162"/>
                  <a:pt x="27" y="162"/>
                  <a:pt x="27" y="162"/>
                </a:cubicBezTo>
                <a:cubicBezTo>
                  <a:pt x="23" y="160"/>
                  <a:pt x="21" y="157"/>
                  <a:pt x="21" y="152"/>
                </a:cubicBezTo>
                <a:cubicBezTo>
                  <a:pt x="21" y="33"/>
                  <a:pt x="21" y="33"/>
                  <a:pt x="21" y="33"/>
                </a:cubicBezTo>
                <a:cubicBezTo>
                  <a:pt x="9" y="33"/>
                  <a:pt x="9" y="33"/>
                  <a:pt x="9" y="33"/>
                </a:cubicBezTo>
                <a:cubicBezTo>
                  <a:pt x="9" y="153"/>
                  <a:pt x="9" y="153"/>
                  <a:pt x="9" y="153"/>
                </a:cubicBezTo>
                <a:cubicBezTo>
                  <a:pt x="9" y="157"/>
                  <a:pt x="7" y="160"/>
                  <a:pt x="3" y="162"/>
                </a:cubicBezTo>
                <a:cubicBezTo>
                  <a:pt x="3" y="164"/>
                  <a:pt x="3" y="164"/>
                  <a:pt x="3" y="164"/>
                </a:cubicBezTo>
                <a:cubicBezTo>
                  <a:pt x="2" y="164"/>
                  <a:pt x="2" y="164"/>
                  <a:pt x="2" y="164"/>
                </a:cubicBezTo>
                <a:cubicBezTo>
                  <a:pt x="1" y="164"/>
                  <a:pt x="0" y="164"/>
                  <a:pt x="0" y="165"/>
                </a:cubicBezTo>
                <a:cubicBezTo>
                  <a:pt x="1" y="165"/>
                  <a:pt x="1" y="165"/>
                  <a:pt x="1" y="165"/>
                </a:cubicBezTo>
                <a:cubicBezTo>
                  <a:pt x="0" y="165"/>
                  <a:pt x="0" y="165"/>
                  <a:pt x="0" y="165"/>
                </a:cubicBezTo>
                <a:cubicBezTo>
                  <a:pt x="0" y="166"/>
                  <a:pt x="1" y="166"/>
                  <a:pt x="2" y="166"/>
                </a:cubicBezTo>
                <a:cubicBezTo>
                  <a:pt x="3" y="166"/>
                  <a:pt x="3" y="166"/>
                  <a:pt x="3" y="166"/>
                </a:cubicBezTo>
                <a:cubicBezTo>
                  <a:pt x="3" y="168"/>
                  <a:pt x="3" y="168"/>
                  <a:pt x="3" y="168"/>
                </a:cubicBezTo>
                <a:cubicBezTo>
                  <a:pt x="7" y="169"/>
                  <a:pt x="9" y="173"/>
                  <a:pt x="9" y="177"/>
                </a:cubicBezTo>
                <a:cubicBezTo>
                  <a:pt x="9" y="347"/>
                  <a:pt x="9" y="347"/>
                  <a:pt x="9" y="347"/>
                </a:cubicBezTo>
                <a:cubicBezTo>
                  <a:pt x="0" y="347"/>
                  <a:pt x="0" y="347"/>
                  <a:pt x="0" y="347"/>
                </a:cubicBezTo>
                <a:cubicBezTo>
                  <a:pt x="0" y="417"/>
                  <a:pt x="0" y="417"/>
                  <a:pt x="0" y="417"/>
                </a:cubicBezTo>
                <a:cubicBezTo>
                  <a:pt x="9" y="417"/>
                  <a:pt x="9" y="417"/>
                  <a:pt x="9" y="417"/>
                </a:cubicBezTo>
                <a:cubicBezTo>
                  <a:pt x="21" y="417"/>
                  <a:pt x="21" y="417"/>
                  <a:pt x="21" y="417"/>
                </a:cubicBezTo>
                <a:cubicBezTo>
                  <a:pt x="29" y="417"/>
                  <a:pt x="29" y="417"/>
                  <a:pt x="29" y="417"/>
                </a:cubicBezTo>
                <a:cubicBezTo>
                  <a:pt x="29" y="347"/>
                  <a:pt x="29" y="347"/>
                  <a:pt x="29" y="347"/>
                </a:cubicBezTo>
                <a:cubicBezTo>
                  <a:pt x="21" y="347"/>
                  <a:pt x="21" y="347"/>
                  <a:pt x="21" y="347"/>
                </a:cubicBezTo>
                <a:cubicBezTo>
                  <a:pt x="21" y="177"/>
                  <a:pt x="21" y="177"/>
                  <a:pt x="21" y="177"/>
                </a:cubicBezTo>
                <a:cubicBezTo>
                  <a:pt x="21" y="173"/>
                  <a:pt x="23" y="170"/>
                  <a:pt x="27" y="168"/>
                </a:cubicBezTo>
                <a:cubicBezTo>
                  <a:pt x="27" y="166"/>
                  <a:pt x="27" y="166"/>
                  <a:pt x="27" y="166"/>
                </a:cubicBezTo>
                <a:cubicBezTo>
                  <a:pt x="28" y="166"/>
                  <a:pt x="28" y="166"/>
                  <a:pt x="28" y="166"/>
                </a:cubicBezTo>
                <a:cubicBezTo>
                  <a:pt x="29" y="166"/>
                  <a:pt x="29" y="166"/>
                  <a:pt x="29" y="165"/>
                </a:cubicBezTo>
                <a:cubicBezTo>
                  <a:pt x="29" y="165"/>
                  <a:pt x="29" y="165"/>
                  <a:pt x="29" y="165"/>
                </a:cubicBezTo>
                <a:cubicBezTo>
                  <a:pt x="29" y="165"/>
                  <a:pt x="29" y="165"/>
                  <a:pt x="29" y="165"/>
                </a:cubicBezTo>
                <a:cubicBezTo>
                  <a:pt x="29" y="164"/>
                  <a:pt x="29" y="164"/>
                  <a:pt x="28" y="164"/>
                </a:cubicBezTo>
                <a:close/>
              </a:path>
            </a:pathLst>
          </a:custGeom>
          <a:solidFill>
            <a:srgbClr val="332C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793" name="Freeform 905"/>
          <p:cNvSpPr>
            <a:spLocks/>
          </p:cNvSpPr>
          <p:nvPr/>
        </p:nvSpPr>
        <p:spPr bwMode="auto">
          <a:xfrm>
            <a:off x="2648113" y="5167506"/>
            <a:ext cx="271463" cy="236537"/>
          </a:xfrm>
          <a:custGeom>
            <a:avLst/>
            <a:gdLst>
              <a:gd name="T0" fmla="*/ 79 w 79"/>
              <a:gd name="T1" fmla="*/ 69 h 69"/>
              <a:gd name="T2" fmla="*/ 79 w 79"/>
              <a:gd name="T3" fmla="*/ 38 h 69"/>
              <a:gd name="T4" fmla="*/ 41 w 79"/>
              <a:gd name="T5" fmla="*/ 0 h 69"/>
              <a:gd name="T6" fmla="*/ 38 w 79"/>
              <a:gd name="T7" fmla="*/ 0 h 69"/>
              <a:gd name="T8" fmla="*/ 0 w 79"/>
              <a:gd name="T9" fmla="*/ 38 h 69"/>
              <a:gd name="T10" fmla="*/ 0 w 79"/>
              <a:gd name="T11" fmla="*/ 69 h 69"/>
              <a:gd name="T12" fmla="*/ 79 w 79"/>
              <a:gd name="T13" fmla="*/ 69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" h="69">
                <a:moveTo>
                  <a:pt x="79" y="69"/>
                </a:moveTo>
                <a:cubicBezTo>
                  <a:pt x="79" y="38"/>
                  <a:pt x="79" y="38"/>
                  <a:pt x="79" y="38"/>
                </a:cubicBezTo>
                <a:cubicBezTo>
                  <a:pt x="79" y="17"/>
                  <a:pt x="62" y="0"/>
                  <a:pt x="41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17" y="0"/>
                  <a:pt x="0" y="17"/>
                  <a:pt x="0" y="38"/>
                </a:cubicBezTo>
                <a:cubicBezTo>
                  <a:pt x="0" y="69"/>
                  <a:pt x="0" y="69"/>
                  <a:pt x="0" y="69"/>
                </a:cubicBezTo>
                <a:lnTo>
                  <a:pt x="79" y="69"/>
                </a:lnTo>
                <a:close/>
              </a:path>
            </a:pathLst>
          </a:cu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794" name="Freeform 906"/>
          <p:cNvSpPr>
            <a:spLocks/>
          </p:cNvSpPr>
          <p:nvPr/>
        </p:nvSpPr>
        <p:spPr bwMode="auto">
          <a:xfrm>
            <a:off x="2786225" y="5265931"/>
            <a:ext cx="268288" cy="138112"/>
          </a:xfrm>
          <a:custGeom>
            <a:avLst/>
            <a:gdLst>
              <a:gd name="T0" fmla="*/ 78 w 78"/>
              <a:gd name="T1" fmla="*/ 40 h 40"/>
              <a:gd name="T2" fmla="*/ 78 w 78"/>
              <a:gd name="T3" fmla="*/ 38 h 40"/>
              <a:gd name="T4" fmla="*/ 40 w 78"/>
              <a:gd name="T5" fmla="*/ 0 h 40"/>
              <a:gd name="T6" fmla="*/ 38 w 78"/>
              <a:gd name="T7" fmla="*/ 0 h 40"/>
              <a:gd name="T8" fmla="*/ 0 w 78"/>
              <a:gd name="T9" fmla="*/ 38 h 40"/>
              <a:gd name="T10" fmla="*/ 0 w 78"/>
              <a:gd name="T11" fmla="*/ 40 h 40"/>
              <a:gd name="T12" fmla="*/ 78 w 78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40">
                <a:moveTo>
                  <a:pt x="78" y="40"/>
                </a:moveTo>
                <a:cubicBezTo>
                  <a:pt x="78" y="38"/>
                  <a:pt x="78" y="38"/>
                  <a:pt x="78" y="38"/>
                </a:cubicBezTo>
                <a:cubicBezTo>
                  <a:pt x="78" y="17"/>
                  <a:pt x="61" y="0"/>
                  <a:pt x="40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17" y="0"/>
                  <a:pt x="0" y="17"/>
                  <a:pt x="0" y="38"/>
                </a:cubicBezTo>
                <a:cubicBezTo>
                  <a:pt x="0" y="40"/>
                  <a:pt x="0" y="40"/>
                  <a:pt x="0" y="40"/>
                </a:cubicBezTo>
                <a:lnTo>
                  <a:pt x="78" y="40"/>
                </a:lnTo>
                <a:close/>
              </a:path>
            </a:pathLst>
          </a:cu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795" name="Freeform 907"/>
          <p:cNvSpPr>
            <a:spLocks/>
          </p:cNvSpPr>
          <p:nvPr/>
        </p:nvSpPr>
        <p:spPr bwMode="auto">
          <a:xfrm>
            <a:off x="2452850" y="5327844"/>
            <a:ext cx="147638" cy="76200"/>
          </a:xfrm>
          <a:custGeom>
            <a:avLst/>
            <a:gdLst>
              <a:gd name="T0" fmla="*/ 43 w 43"/>
              <a:gd name="T1" fmla="*/ 22 h 22"/>
              <a:gd name="T2" fmla="*/ 43 w 43"/>
              <a:gd name="T3" fmla="*/ 21 h 22"/>
              <a:gd name="T4" fmla="*/ 22 w 43"/>
              <a:gd name="T5" fmla="*/ 0 h 22"/>
              <a:gd name="T6" fmla="*/ 21 w 43"/>
              <a:gd name="T7" fmla="*/ 0 h 22"/>
              <a:gd name="T8" fmla="*/ 0 w 43"/>
              <a:gd name="T9" fmla="*/ 21 h 22"/>
              <a:gd name="T10" fmla="*/ 0 w 43"/>
              <a:gd name="T11" fmla="*/ 22 h 22"/>
              <a:gd name="T12" fmla="*/ 43 w 43"/>
              <a:gd name="T13" fmla="*/ 2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" h="22">
                <a:moveTo>
                  <a:pt x="43" y="22"/>
                </a:moveTo>
                <a:cubicBezTo>
                  <a:pt x="43" y="21"/>
                  <a:pt x="43" y="21"/>
                  <a:pt x="43" y="21"/>
                </a:cubicBezTo>
                <a:cubicBezTo>
                  <a:pt x="43" y="9"/>
                  <a:pt x="34" y="0"/>
                  <a:pt x="22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9" y="0"/>
                  <a:pt x="0" y="9"/>
                  <a:pt x="0" y="21"/>
                </a:cubicBezTo>
                <a:cubicBezTo>
                  <a:pt x="0" y="22"/>
                  <a:pt x="0" y="22"/>
                  <a:pt x="0" y="22"/>
                </a:cubicBezTo>
                <a:lnTo>
                  <a:pt x="43" y="22"/>
                </a:lnTo>
                <a:close/>
              </a:path>
            </a:pathLst>
          </a:cu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796" name="Freeform 908"/>
          <p:cNvSpPr>
            <a:spLocks/>
          </p:cNvSpPr>
          <p:nvPr/>
        </p:nvSpPr>
        <p:spPr bwMode="auto">
          <a:xfrm>
            <a:off x="2154400" y="4749994"/>
            <a:ext cx="82550" cy="17462"/>
          </a:xfrm>
          <a:custGeom>
            <a:avLst/>
            <a:gdLst>
              <a:gd name="T0" fmla="*/ 0 w 24"/>
              <a:gd name="T1" fmla="*/ 0 h 5"/>
              <a:gd name="T2" fmla="*/ 14 w 24"/>
              <a:gd name="T3" fmla="*/ 5 h 5"/>
              <a:gd name="T4" fmla="*/ 24 w 24"/>
              <a:gd name="T5" fmla="*/ 3 h 5"/>
              <a:gd name="T6" fmla="*/ 18 w 24"/>
              <a:gd name="T7" fmla="*/ 0 h 5"/>
              <a:gd name="T8" fmla="*/ 0 w 24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" h="5">
                <a:moveTo>
                  <a:pt x="0" y="0"/>
                </a:moveTo>
                <a:cubicBezTo>
                  <a:pt x="4" y="3"/>
                  <a:pt x="9" y="5"/>
                  <a:pt x="14" y="5"/>
                </a:cubicBezTo>
                <a:cubicBezTo>
                  <a:pt x="18" y="5"/>
                  <a:pt x="21" y="4"/>
                  <a:pt x="24" y="3"/>
                </a:cubicBezTo>
                <a:cubicBezTo>
                  <a:pt x="18" y="1"/>
                  <a:pt x="18" y="0"/>
                  <a:pt x="18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71E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797" name="Freeform 909"/>
          <p:cNvSpPr>
            <a:spLocks/>
          </p:cNvSpPr>
          <p:nvPr/>
        </p:nvSpPr>
        <p:spPr bwMode="auto">
          <a:xfrm>
            <a:off x="2267113" y="4754756"/>
            <a:ext cx="28575" cy="26987"/>
          </a:xfrm>
          <a:custGeom>
            <a:avLst/>
            <a:gdLst>
              <a:gd name="T0" fmla="*/ 0 w 18"/>
              <a:gd name="T1" fmla="*/ 2 h 17"/>
              <a:gd name="T2" fmla="*/ 16 w 18"/>
              <a:gd name="T3" fmla="*/ 17 h 17"/>
              <a:gd name="T4" fmla="*/ 18 w 18"/>
              <a:gd name="T5" fmla="*/ 17 h 17"/>
              <a:gd name="T6" fmla="*/ 18 w 18"/>
              <a:gd name="T7" fmla="*/ 15 h 17"/>
              <a:gd name="T8" fmla="*/ 3 w 18"/>
              <a:gd name="T9" fmla="*/ 0 h 17"/>
              <a:gd name="T10" fmla="*/ 0 w 18"/>
              <a:gd name="T11" fmla="*/ 0 h 17"/>
              <a:gd name="T12" fmla="*/ 0 w 18"/>
              <a:gd name="T13" fmla="*/ 2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" h="17">
                <a:moveTo>
                  <a:pt x="0" y="2"/>
                </a:moveTo>
                <a:lnTo>
                  <a:pt x="16" y="17"/>
                </a:lnTo>
                <a:lnTo>
                  <a:pt x="18" y="17"/>
                </a:lnTo>
                <a:lnTo>
                  <a:pt x="18" y="15"/>
                </a:lnTo>
                <a:lnTo>
                  <a:pt x="3" y="0"/>
                </a:lnTo>
                <a:lnTo>
                  <a:pt x="0" y="0"/>
                </a:lnTo>
                <a:lnTo>
                  <a:pt x="0" y="2"/>
                </a:lnTo>
                <a:close/>
              </a:path>
            </a:pathLst>
          </a:custGeom>
          <a:solidFill>
            <a:srgbClr val="5051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798" name="Freeform 910"/>
          <p:cNvSpPr>
            <a:spLocks/>
          </p:cNvSpPr>
          <p:nvPr/>
        </p:nvSpPr>
        <p:spPr bwMode="auto">
          <a:xfrm>
            <a:off x="2267113" y="4754756"/>
            <a:ext cx="28575" cy="26987"/>
          </a:xfrm>
          <a:custGeom>
            <a:avLst/>
            <a:gdLst>
              <a:gd name="T0" fmla="*/ 0 w 18"/>
              <a:gd name="T1" fmla="*/ 2 h 17"/>
              <a:gd name="T2" fmla="*/ 16 w 18"/>
              <a:gd name="T3" fmla="*/ 17 h 17"/>
              <a:gd name="T4" fmla="*/ 18 w 18"/>
              <a:gd name="T5" fmla="*/ 17 h 17"/>
              <a:gd name="T6" fmla="*/ 18 w 18"/>
              <a:gd name="T7" fmla="*/ 15 h 17"/>
              <a:gd name="T8" fmla="*/ 3 w 18"/>
              <a:gd name="T9" fmla="*/ 0 h 17"/>
              <a:gd name="T10" fmla="*/ 0 w 18"/>
              <a:gd name="T11" fmla="*/ 0 h 17"/>
              <a:gd name="T12" fmla="*/ 0 w 18"/>
              <a:gd name="T13" fmla="*/ 2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" h="17">
                <a:moveTo>
                  <a:pt x="0" y="2"/>
                </a:moveTo>
                <a:lnTo>
                  <a:pt x="16" y="17"/>
                </a:lnTo>
                <a:lnTo>
                  <a:pt x="18" y="17"/>
                </a:lnTo>
                <a:lnTo>
                  <a:pt x="18" y="15"/>
                </a:lnTo>
                <a:lnTo>
                  <a:pt x="3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799" name="Freeform 911"/>
          <p:cNvSpPr>
            <a:spLocks/>
          </p:cNvSpPr>
          <p:nvPr/>
        </p:nvSpPr>
        <p:spPr bwMode="auto">
          <a:xfrm>
            <a:off x="2281400" y="4754756"/>
            <a:ext cx="26988" cy="26987"/>
          </a:xfrm>
          <a:custGeom>
            <a:avLst/>
            <a:gdLst>
              <a:gd name="T0" fmla="*/ 0 w 17"/>
              <a:gd name="T1" fmla="*/ 2 h 17"/>
              <a:gd name="T2" fmla="*/ 15 w 17"/>
              <a:gd name="T3" fmla="*/ 17 h 17"/>
              <a:gd name="T4" fmla="*/ 17 w 17"/>
              <a:gd name="T5" fmla="*/ 17 h 17"/>
              <a:gd name="T6" fmla="*/ 17 w 17"/>
              <a:gd name="T7" fmla="*/ 15 h 17"/>
              <a:gd name="T8" fmla="*/ 2 w 17"/>
              <a:gd name="T9" fmla="*/ 0 h 17"/>
              <a:gd name="T10" fmla="*/ 0 w 17"/>
              <a:gd name="T11" fmla="*/ 0 h 17"/>
              <a:gd name="T12" fmla="*/ 0 w 17"/>
              <a:gd name="T13" fmla="*/ 2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" h="17">
                <a:moveTo>
                  <a:pt x="0" y="2"/>
                </a:moveTo>
                <a:lnTo>
                  <a:pt x="15" y="17"/>
                </a:lnTo>
                <a:lnTo>
                  <a:pt x="17" y="17"/>
                </a:lnTo>
                <a:lnTo>
                  <a:pt x="17" y="15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close/>
              </a:path>
            </a:pathLst>
          </a:custGeom>
          <a:solidFill>
            <a:srgbClr val="5051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800" name="Freeform 912"/>
          <p:cNvSpPr>
            <a:spLocks/>
          </p:cNvSpPr>
          <p:nvPr/>
        </p:nvSpPr>
        <p:spPr bwMode="auto">
          <a:xfrm>
            <a:off x="2281400" y="4754756"/>
            <a:ext cx="26988" cy="26987"/>
          </a:xfrm>
          <a:custGeom>
            <a:avLst/>
            <a:gdLst>
              <a:gd name="T0" fmla="*/ 0 w 17"/>
              <a:gd name="T1" fmla="*/ 2 h 17"/>
              <a:gd name="T2" fmla="*/ 15 w 17"/>
              <a:gd name="T3" fmla="*/ 17 h 17"/>
              <a:gd name="T4" fmla="*/ 17 w 17"/>
              <a:gd name="T5" fmla="*/ 17 h 17"/>
              <a:gd name="T6" fmla="*/ 17 w 17"/>
              <a:gd name="T7" fmla="*/ 15 h 17"/>
              <a:gd name="T8" fmla="*/ 2 w 17"/>
              <a:gd name="T9" fmla="*/ 0 h 17"/>
              <a:gd name="T10" fmla="*/ 0 w 17"/>
              <a:gd name="T11" fmla="*/ 0 h 17"/>
              <a:gd name="T12" fmla="*/ 0 w 17"/>
              <a:gd name="T13" fmla="*/ 2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" h="17">
                <a:moveTo>
                  <a:pt x="0" y="2"/>
                </a:moveTo>
                <a:lnTo>
                  <a:pt x="15" y="17"/>
                </a:lnTo>
                <a:lnTo>
                  <a:pt x="17" y="17"/>
                </a:lnTo>
                <a:lnTo>
                  <a:pt x="17" y="15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801" name="Freeform 913"/>
          <p:cNvSpPr>
            <a:spLocks/>
          </p:cNvSpPr>
          <p:nvPr/>
        </p:nvSpPr>
        <p:spPr bwMode="auto">
          <a:xfrm>
            <a:off x="2281400" y="4778569"/>
            <a:ext cx="23813" cy="6350"/>
          </a:xfrm>
          <a:custGeom>
            <a:avLst/>
            <a:gdLst>
              <a:gd name="T0" fmla="*/ 1 w 7"/>
              <a:gd name="T1" fmla="*/ 2 h 2"/>
              <a:gd name="T2" fmla="*/ 4 w 7"/>
              <a:gd name="T3" fmla="*/ 1 h 2"/>
              <a:gd name="T4" fmla="*/ 6 w 7"/>
              <a:gd name="T5" fmla="*/ 2 h 2"/>
              <a:gd name="T6" fmla="*/ 7 w 7"/>
              <a:gd name="T7" fmla="*/ 2 h 2"/>
              <a:gd name="T8" fmla="*/ 7 w 7"/>
              <a:gd name="T9" fmla="*/ 2 h 2"/>
              <a:gd name="T10" fmla="*/ 4 w 7"/>
              <a:gd name="T11" fmla="*/ 0 h 2"/>
              <a:gd name="T12" fmla="*/ 0 w 7"/>
              <a:gd name="T13" fmla="*/ 2 h 2"/>
              <a:gd name="T14" fmla="*/ 0 w 7"/>
              <a:gd name="T15" fmla="*/ 2 h 2"/>
              <a:gd name="T16" fmla="*/ 1 w 7"/>
              <a:gd name="T17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" h="2">
                <a:moveTo>
                  <a:pt x="1" y="2"/>
                </a:moveTo>
                <a:cubicBezTo>
                  <a:pt x="2" y="2"/>
                  <a:pt x="3" y="1"/>
                  <a:pt x="4" y="1"/>
                </a:cubicBezTo>
                <a:cubicBezTo>
                  <a:pt x="5" y="1"/>
                  <a:pt x="6" y="2"/>
                  <a:pt x="6" y="2"/>
                </a:cubicBezTo>
                <a:cubicBezTo>
                  <a:pt x="7" y="2"/>
                  <a:pt x="7" y="2"/>
                  <a:pt x="7" y="2"/>
                </a:cubicBezTo>
                <a:cubicBezTo>
                  <a:pt x="7" y="2"/>
                  <a:pt x="7" y="2"/>
                  <a:pt x="7" y="2"/>
                </a:cubicBezTo>
                <a:cubicBezTo>
                  <a:pt x="6" y="1"/>
                  <a:pt x="5" y="0"/>
                  <a:pt x="4" y="0"/>
                </a:cubicBezTo>
                <a:cubicBezTo>
                  <a:pt x="3" y="0"/>
                  <a:pt x="1" y="1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1" y="2"/>
                  <a:pt x="1" y="2"/>
                  <a:pt x="1" y="2"/>
                </a:cubicBezTo>
                <a:close/>
              </a:path>
            </a:pathLst>
          </a:custGeom>
          <a:solidFill>
            <a:srgbClr val="5051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802" name="Freeform 914"/>
          <p:cNvSpPr>
            <a:spLocks/>
          </p:cNvSpPr>
          <p:nvPr/>
        </p:nvSpPr>
        <p:spPr bwMode="auto">
          <a:xfrm>
            <a:off x="2295688" y="4778569"/>
            <a:ext cx="23813" cy="6350"/>
          </a:xfrm>
          <a:custGeom>
            <a:avLst/>
            <a:gdLst>
              <a:gd name="T0" fmla="*/ 1 w 7"/>
              <a:gd name="T1" fmla="*/ 2 h 2"/>
              <a:gd name="T2" fmla="*/ 4 w 7"/>
              <a:gd name="T3" fmla="*/ 1 h 2"/>
              <a:gd name="T4" fmla="*/ 6 w 7"/>
              <a:gd name="T5" fmla="*/ 2 h 2"/>
              <a:gd name="T6" fmla="*/ 7 w 7"/>
              <a:gd name="T7" fmla="*/ 2 h 2"/>
              <a:gd name="T8" fmla="*/ 7 w 7"/>
              <a:gd name="T9" fmla="*/ 2 h 2"/>
              <a:gd name="T10" fmla="*/ 4 w 7"/>
              <a:gd name="T11" fmla="*/ 0 h 2"/>
              <a:gd name="T12" fmla="*/ 0 w 7"/>
              <a:gd name="T13" fmla="*/ 2 h 2"/>
              <a:gd name="T14" fmla="*/ 0 w 7"/>
              <a:gd name="T15" fmla="*/ 2 h 2"/>
              <a:gd name="T16" fmla="*/ 1 w 7"/>
              <a:gd name="T17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" h="2">
                <a:moveTo>
                  <a:pt x="1" y="2"/>
                </a:moveTo>
                <a:cubicBezTo>
                  <a:pt x="2" y="2"/>
                  <a:pt x="3" y="1"/>
                  <a:pt x="4" y="1"/>
                </a:cubicBezTo>
                <a:cubicBezTo>
                  <a:pt x="5" y="1"/>
                  <a:pt x="5" y="2"/>
                  <a:pt x="6" y="2"/>
                </a:cubicBezTo>
                <a:cubicBezTo>
                  <a:pt x="7" y="2"/>
                  <a:pt x="7" y="2"/>
                  <a:pt x="7" y="2"/>
                </a:cubicBezTo>
                <a:cubicBezTo>
                  <a:pt x="7" y="2"/>
                  <a:pt x="7" y="2"/>
                  <a:pt x="7" y="2"/>
                </a:cubicBezTo>
                <a:cubicBezTo>
                  <a:pt x="6" y="1"/>
                  <a:pt x="5" y="0"/>
                  <a:pt x="4" y="0"/>
                </a:cubicBezTo>
                <a:cubicBezTo>
                  <a:pt x="2" y="0"/>
                  <a:pt x="1" y="1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1" y="2"/>
                  <a:pt x="1" y="2"/>
                  <a:pt x="1" y="2"/>
                </a:cubicBezTo>
                <a:close/>
              </a:path>
            </a:pathLst>
          </a:custGeom>
          <a:solidFill>
            <a:srgbClr val="5051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803" name="Freeform 915"/>
          <p:cNvSpPr>
            <a:spLocks/>
          </p:cNvSpPr>
          <p:nvPr/>
        </p:nvSpPr>
        <p:spPr bwMode="auto">
          <a:xfrm>
            <a:off x="2216313" y="4634106"/>
            <a:ext cx="123825" cy="127000"/>
          </a:xfrm>
          <a:custGeom>
            <a:avLst/>
            <a:gdLst>
              <a:gd name="T0" fmla="*/ 22 w 36"/>
              <a:gd name="T1" fmla="*/ 0 h 37"/>
              <a:gd name="T2" fmla="*/ 22 w 36"/>
              <a:gd name="T3" fmla="*/ 2 h 37"/>
              <a:gd name="T4" fmla="*/ 21 w 36"/>
              <a:gd name="T5" fmla="*/ 2 h 37"/>
              <a:gd name="T6" fmla="*/ 22 w 36"/>
              <a:gd name="T7" fmla="*/ 5 h 37"/>
              <a:gd name="T8" fmla="*/ 22 w 36"/>
              <a:gd name="T9" fmla="*/ 10 h 37"/>
              <a:gd name="T10" fmla="*/ 22 w 36"/>
              <a:gd name="T11" fmla="*/ 10 h 37"/>
              <a:gd name="T12" fmla="*/ 23 w 36"/>
              <a:gd name="T13" fmla="*/ 10 h 37"/>
              <a:gd name="T14" fmla="*/ 21 w 36"/>
              <a:gd name="T15" fmla="*/ 32 h 37"/>
              <a:gd name="T16" fmla="*/ 9 w 36"/>
              <a:gd name="T17" fmla="*/ 36 h 37"/>
              <a:gd name="T18" fmla="*/ 0 w 36"/>
              <a:gd name="T19" fmla="*/ 34 h 37"/>
              <a:gd name="T20" fmla="*/ 2 w 36"/>
              <a:gd name="T21" fmla="*/ 37 h 37"/>
              <a:gd name="T22" fmla="*/ 15 w 36"/>
              <a:gd name="T23" fmla="*/ 37 h 37"/>
              <a:gd name="T24" fmla="*/ 28 w 36"/>
              <a:gd name="T25" fmla="*/ 24 h 37"/>
              <a:gd name="T26" fmla="*/ 28 w 36"/>
              <a:gd name="T27" fmla="*/ 15 h 37"/>
              <a:gd name="T28" fmla="*/ 32 w 36"/>
              <a:gd name="T29" fmla="*/ 12 h 37"/>
              <a:gd name="T30" fmla="*/ 36 w 36"/>
              <a:gd name="T31" fmla="*/ 10 h 37"/>
              <a:gd name="T32" fmla="*/ 22 w 36"/>
              <a:gd name="T33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" h="37">
                <a:moveTo>
                  <a:pt x="22" y="0"/>
                </a:moveTo>
                <a:cubicBezTo>
                  <a:pt x="22" y="2"/>
                  <a:pt x="22" y="2"/>
                  <a:pt x="22" y="2"/>
                </a:cubicBezTo>
                <a:cubicBezTo>
                  <a:pt x="21" y="2"/>
                  <a:pt x="21" y="2"/>
                  <a:pt x="21" y="2"/>
                </a:cubicBezTo>
                <a:cubicBezTo>
                  <a:pt x="22" y="5"/>
                  <a:pt x="22" y="5"/>
                  <a:pt x="22" y="5"/>
                </a:cubicBezTo>
                <a:cubicBezTo>
                  <a:pt x="22" y="10"/>
                  <a:pt x="22" y="10"/>
                  <a:pt x="22" y="10"/>
                </a:cubicBezTo>
                <a:cubicBezTo>
                  <a:pt x="22" y="10"/>
                  <a:pt x="22" y="10"/>
                  <a:pt x="22" y="10"/>
                </a:cubicBezTo>
                <a:cubicBezTo>
                  <a:pt x="23" y="10"/>
                  <a:pt x="23" y="10"/>
                  <a:pt x="23" y="10"/>
                </a:cubicBezTo>
                <a:cubicBezTo>
                  <a:pt x="27" y="17"/>
                  <a:pt x="26" y="26"/>
                  <a:pt x="21" y="32"/>
                </a:cubicBezTo>
                <a:cubicBezTo>
                  <a:pt x="18" y="35"/>
                  <a:pt x="13" y="36"/>
                  <a:pt x="9" y="36"/>
                </a:cubicBezTo>
                <a:cubicBezTo>
                  <a:pt x="6" y="36"/>
                  <a:pt x="3" y="36"/>
                  <a:pt x="0" y="34"/>
                </a:cubicBezTo>
                <a:cubicBezTo>
                  <a:pt x="2" y="37"/>
                  <a:pt x="2" y="37"/>
                  <a:pt x="2" y="37"/>
                </a:cubicBezTo>
                <a:cubicBezTo>
                  <a:pt x="15" y="37"/>
                  <a:pt x="15" y="37"/>
                  <a:pt x="15" y="37"/>
                </a:cubicBezTo>
                <a:cubicBezTo>
                  <a:pt x="22" y="37"/>
                  <a:pt x="28" y="31"/>
                  <a:pt x="28" y="24"/>
                </a:cubicBezTo>
                <a:cubicBezTo>
                  <a:pt x="28" y="15"/>
                  <a:pt x="28" y="15"/>
                  <a:pt x="28" y="15"/>
                </a:cubicBezTo>
                <a:cubicBezTo>
                  <a:pt x="30" y="15"/>
                  <a:pt x="31" y="14"/>
                  <a:pt x="32" y="12"/>
                </a:cubicBezTo>
                <a:cubicBezTo>
                  <a:pt x="36" y="10"/>
                  <a:pt x="36" y="10"/>
                  <a:pt x="36" y="10"/>
                </a:cubicBezTo>
                <a:lnTo>
                  <a:pt x="22" y="0"/>
                </a:lnTo>
                <a:close/>
              </a:path>
            </a:pathLst>
          </a:custGeom>
          <a:solidFill>
            <a:srgbClr val="E71E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804" name="Freeform 916"/>
          <p:cNvSpPr>
            <a:spLocks/>
          </p:cNvSpPr>
          <p:nvPr/>
        </p:nvSpPr>
        <p:spPr bwMode="auto">
          <a:xfrm>
            <a:off x="2216313" y="4672206"/>
            <a:ext cx="88900" cy="85725"/>
          </a:xfrm>
          <a:custGeom>
            <a:avLst/>
            <a:gdLst>
              <a:gd name="T0" fmla="*/ 9 w 26"/>
              <a:gd name="T1" fmla="*/ 25 h 25"/>
              <a:gd name="T2" fmla="*/ 20 w 26"/>
              <a:gd name="T3" fmla="*/ 20 h 25"/>
              <a:gd name="T4" fmla="*/ 22 w 26"/>
              <a:gd name="T5" fmla="*/ 0 h 25"/>
              <a:gd name="T6" fmla="*/ 0 w 26"/>
              <a:gd name="T7" fmla="*/ 22 h 25"/>
              <a:gd name="T8" fmla="*/ 9 w 26"/>
              <a:gd name="T9" fmla="*/ 25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" h="25">
                <a:moveTo>
                  <a:pt x="9" y="25"/>
                </a:moveTo>
                <a:cubicBezTo>
                  <a:pt x="13" y="25"/>
                  <a:pt x="17" y="23"/>
                  <a:pt x="20" y="20"/>
                </a:cubicBezTo>
                <a:cubicBezTo>
                  <a:pt x="26" y="15"/>
                  <a:pt x="26" y="6"/>
                  <a:pt x="22" y="0"/>
                </a:cubicBezTo>
                <a:cubicBezTo>
                  <a:pt x="0" y="22"/>
                  <a:pt x="0" y="22"/>
                  <a:pt x="0" y="22"/>
                </a:cubicBezTo>
                <a:cubicBezTo>
                  <a:pt x="3" y="24"/>
                  <a:pt x="6" y="25"/>
                  <a:pt x="9" y="25"/>
                </a:cubicBezTo>
                <a:close/>
              </a:path>
            </a:pathLst>
          </a:custGeom>
          <a:solidFill>
            <a:srgbClr val="E71E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805" name="Oval 917"/>
          <p:cNvSpPr>
            <a:spLocks noChangeArrowheads="1"/>
          </p:cNvSpPr>
          <p:nvPr/>
        </p:nvSpPr>
        <p:spPr bwMode="auto">
          <a:xfrm>
            <a:off x="2313150" y="4664269"/>
            <a:ext cx="6350" cy="7937"/>
          </a:xfrm>
          <a:prstGeom prst="ellipse">
            <a:avLst/>
          </a:prstGeom>
          <a:solidFill>
            <a:srgbClr val="DFDF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806" name="Freeform 918"/>
          <p:cNvSpPr>
            <a:spLocks/>
          </p:cNvSpPr>
          <p:nvPr/>
        </p:nvSpPr>
        <p:spPr bwMode="auto">
          <a:xfrm>
            <a:off x="2281400" y="4754756"/>
            <a:ext cx="11113" cy="9525"/>
          </a:xfrm>
          <a:custGeom>
            <a:avLst/>
            <a:gdLst>
              <a:gd name="T0" fmla="*/ 7 w 7"/>
              <a:gd name="T1" fmla="*/ 0 h 6"/>
              <a:gd name="T2" fmla="*/ 7 w 7"/>
              <a:gd name="T3" fmla="*/ 6 h 6"/>
              <a:gd name="T4" fmla="*/ 0 w 7"/>
              <a:gd name="T5" fmla="*/ 0 h 6"/>
              <a:gd name="T6" fmla="*/ 7 w 7"/>
              <a:gd name="T7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" h="6">
                <a:moveTo>
                  <a:pt x="7" y="0"/>
                </a:moveTo>
                <a:lnTo>
                  <a:pt x="7" y="6"/>
                </a:lnTo>
                <a:lnTo>
                  <a:pt x="0" y="0"/>
                </a:lnTo>
                <a:lnTo>
                  <a:pt x="7" y="0"/>
                </a:lnTo>
                <a:close/>
              </a:path>
            </a:pathLst>
          </a:custGeom>
          <a:solidFill>
            <a:srgbClr val="E71E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807" name="Freeform 919"/>
          <p:cNvSpPr>
            <a:spLocks/>
          </p:cNvSpPr>
          <p:nvPr/>
        </p:nvSpPr>
        <p:spPr bwMode="auto">
          <a:xfrm>
            <a:off x="2267113" y="4754756"/>
            <a:ext cx="11113" cy="12700"/>
          </a:xfrm>
          <a:custGeom>
            <a:avLst/>
            <a:gdLst>
              <a:gd name="T0" fmla="*/ 7 w 7"/>
              <a:gd name="T1" fmla="*/ 0 h 8"/>
              <a:gd name="T2" fmla="*/ 7 w 7"/>
              <a:gd name="T3" fmla="*/ 8 h 8"/>
              <a:gd name="T4" fmla="*/ 0 w 7"/>
              <a:gd name="T5" fmla="*/ 2 h 8"/>
              <a:gd name="T6" fmla="*/ 7 w 7"/>
              <a:gd name="T7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" h="8">
                <a:moveTo>
                  <a:pt x="7" y="0"/>
                </a:moveTo>
                <a:lnTo>
                  <a:pt x="7" y="8"/>
                </a:lnTo>
                <a:lnTo>
                  <a:pt x="0" y="2"/>
                </a:lnTo>
                <a:lnTo>
                  <a:pt x="7" y="0"/>
                </a:lnTo>
                <a:close/>
              </a:path>
            </a:pathLst>
          </a:custGeom>
          <a:solidFill>
            <a:srgbClr val="E71E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012" name="AutoShape 921"/>
          <p:cNvSpPr>
            <a:spLocks noChangeAspect="1" noChangeArrowheads="1" noTextEdit="1"/>
          </p:cNvSpPr>
          <p:nvPr/>
        </p:nvSpPr>
        <p:spPr bwMode="auto">
          <a:xfrm>
            <a:off x="-26988" y="5389563"/>
            <a:ext cx="12463463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013" name="Rectangle 923"/>
          <p:cNvSpPr>
            <a:spLocks noChangeArrowheads="1"/>
          </p:cNvSpPr>
          <p:nvPr/>
        </p:nvSpPr>
        <p:spPr bwMode="auto">
          <a:xfrm>
            <a:off x="-22225" y="5414963"/>
            <a:ext cx="12463463" cy="1593850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014" name="Rectangle 924"/>
          <p:cNvSpPr>
            <a:spLocks noChangeArrowheads="1"/>
          </p:cNvSpPr>
          <p:nvPr/>
        </p:nvSpPr>
        <p:spPr bwMode="auto">
          <a:xfrm>
            <a:off x="-22225" y="5394326"/>
            <a:ext cx="12463463" cy="44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grpSp>
        <p:nvGrpSpPr>
          <p:cNvPr id="451" name="Group 450"/>
          <p:cNvGrpSpPr/>
          <p:nvPr/>
        </p:nvGrpSpPr>
        <p:grpSpPr>
          <a:xfrm>
            <a:off x="2383000" y="4581375"/>
            <a:ext cx="641237" cy="2005157"/>
            <a:chOff x="5700713" y="1539875"/>
            <a:chExt cx="787400" cy="2462213"/>
          </a:xfrm>
        </p:grpSpPr>
        <p:sp>
          <p:nvSpPr>
            <p:cNvPr id="154" name="Rectangle 89"/>
            <p:cNvSpPr>
              <a:spLocks noChangeArrowheads="1"/>
            </p:cNvSpPr>
            <p:nvPr/>
          </p:nvSpPr>
          <p:spPr bwMode="auto">
            <a:xfrm>
              <a:off x="5929313" y="1965325"/>
              <a:ext cx="338137" cy="201613"/>
            </a:xfrm>
            <a:prstGeom prst="rect">
              <a:avLst/>
            </a:prstGeom>
            <a:solidFill>
              <a:srgbClr val="EC00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55" name="Freeform 90"/>
            <p:cNvSpPr>
              <a:spLocks/>
            </p:cNvSpPr>
            <p:nvPr/>
          </p:nvSpPr>
          <p:spPr bwMode="auto">
            <a:xfrm>
              <a:off x="5891213" y="1768475"/>
              <a:ext cx="412750" cy="85725"/>
            </a:xfrm>
            <a:custGeom>
              <a:avLst/>
              <a:gdLst>
                <a:gd name="T0" fmla="*/ 166 w 166"/>
                <a:gd name="T1" fmla="*/ 27 h 35"/>
                <a:gd name="T2" fmla="*/ 158 w 166"/>
                <a:gd name="T3" fmla="*/ 35 h 35"/>
                <a:gd name="T4" fmla="*/ 8 w 166"/>
                <a:gd name="T5" fmla="*/ 35 h 35"/>
                <a:gd name="T6" fmla="*/ 0 w 166"/>
                <a:gd name="T7" fmla="*/ 27 h 35"/>
                <a:gd name="T8" fmla="*/ 0 w 166"/>
                <a:gd name="T9" fmla="*/ 9 h 35"/>
                <a:gd name="T10" fmla="*/ 8 w 166"/>
                <a:gd name="T11" fmla="*/ 0 h 35"/>
                <a:gd name="T12" fmla="*/ 158 w 166"/>
                <a:gd name="T13" fmla="*/ 0 h 35"/>
                <a:gd name="T14" fmla="*/ 166 w 166"/>
                <a:gd name="T15" fmla="*/ 9 h 35"/>
                <a:gd name="T16" fmla="*/ 166 w 166"/>
                <a:gd name="T17" fmla="*/ 2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35">
                  <a:moveTo>
                    <a:pt x="166" y="27"/>
                  </a:moveTo>
                  <a:cubicBezTo>
                    <a:pt x="166" y="32"/>
                    <a:pt x="162" y="35"/>
                    <a:pt x="15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3" y="35"/>
                    <a:pt x="0" y="32"/>
                    <a:pt x="0" y="2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62" y="0"/>
                    <a:pt x="166" y="4"/>
                    <a:pt x="166" y="9"/>
                  </a:cubicBezTo>
                  <a:lnTo>
                    <a:pt x="166" y="27"/>
                  </a:lnTo>
                  <a:close/>
                </a:path>
              </a:pathLst>
            </a:custGeom>
            <a:solidFill>
              <a:srgbClr val="C69B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56" name="Rectangle 91"/>
            <p:cNvSpPr>
              <a:spLocks noChangeArrowheads="1"/>
            </p:cNvSpPr>
            <p:nvPr/>
          </p:nvSpPr>
          <p:spPr bwMode="auto">
            <a:xfrm>
              <a:off x="5886450" y="2089150"/>
              <a:ext cx="417512" cy="179388"/>
            </a:xfrm>
            <a:prstGeom prst="rect">
              <a:avLst/>
            </a:prstGeom>
            <a:solidFill>
              <a:srgbClr val="E2BE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57" name="Rectangle 92"/>
            <p:cNvSpPr>
              <a:spLocks noChangeArrowheads="1"/>
            </p:cNvSpPr>
            <p:nvPr/>
          </p:nvSpPr>
          <p:spPr bwMode="auto">
            <a:xfrm>
              <a:off x="5868988" y="2898775"/>
              <a:ext cx="455612" cy="147638"/>
            </a:xfrm>
            <a:prstGeom prst="rect">
              <a:avLst/>
            </a:prstGeom>
            <a:solidFill>
              <a:srgbClr val="213C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58" name="Rectangle 93"/>
            <p:cNvSpPr>
              <a:spLocks noChangeArrowheads="1"/>
            </p:cNvSpPr>
            <p:nvPr/>
          </p:nvSpPr>
          <p:spPr bwMode="auto">
            <a:xfrm>
              <a:off x="5868988" y="2898775"/>
              <a:ext cx="117475" cy="977900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59" name="Freeform 94"/>
            <p:cNvSpPr>
              <a:spLocks/>
            </p:cNvSpPr>
            <p:nvPr/>
          </p:nvSpPr>
          <p:spPr bwMode="auto">
            <a:xfrm>
              <a:off x="5715000" y="3860800"/>
              <a:ext cx="273050" cy="141288"/>
            </a:xfrm>
            <a:custGeom>
              <a:avLst/>
              <a:gdLst>
                <a:gd name="T0" fmla="*/ 62 w 110"/>
                <a:gd name="T1" fmla="*/ 0 h 57"/>
                <a:gd name="T2" fmla="*/ 0 w 110"/>
                <a:gd name="T3" fmla="*/ 57 h 57"/>
                <a:gd name="T4" fmla="*/ 62 w 110"/>
                <a:gd name="T5" fmla="*/ 57 h 57"/>
                <a:gd name="T6" fmla="*/ 110 w 110"/>
                <a:gd name="T7" fmla="*/ 57 h 57"/>
                <a:gd name="T8" fmla="*/ 110 w 110"/>
                <a:gd name="T9" fmla="*/ 0 h 57"/>
                <a:gd name="T10" fmla="*/ 62 w 110"/>
                <a:gd name="T1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" h="57">
                  <a:moveTo>
                    <a:pt x="62" y="0"/>
                  </a:moveTo>
                  <a:cubicBezTo>
                    <a:pt x="30" y="0"/>
                    <a:pt x="3" y="25"/>
                    <a:pt x="0" y="57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110" y="57"/>
                    <a:pt x="110" y="57"/>
                    <a:pt x="110" y="57"/>
                  </a:cubicBezTo>
                  <a:cubicBezTo>
                    <a:pt x="110" y="0"/>
                    <a:pt x="110" y="0"/>
                    <a:pt x="110" y="0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60" name="Rectangle 95"/>
            <p:cNvSpPr>
              <a:spLocks noChangeArrowheads="1"/>
            </p:cNvSpPr>
            <p:nvPr/>
          </p:nvSpPr>
          <p:spPr bwMode="auto">
            <a:xfrm>
              <a:off x="6210300" y="2898775"/>
              <a:ext cx="115887" cy="977900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61" name="Rectangle 96"/>
            <p:cNvSpPr>
              <a:spLocks noChangeArrowheads="1"/>
            </p:cNvSpPr>
            <p:nvPr/>
          </p:nvSpPr>
          <p:spPr bwMode="auto">
            <a:xfrm>
              <a:off x="6346825" y="2392363"/>
              <a:ext cx="122237" cy="723900"/>
            </a:xfrm>
            <a:prstGeom prst="rect">
              <a:avLst/>
            </a:prstGeom>
            <a:solidFill>
              <a:srgbClr val="E2BE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62" name="Freeform 97"/>
            <p:cNvSpPr>
              <a:spLocks/>
            </p:cNvSpPr>
            <p:nvPr/>
          </p:nvSpPr>
          <p:spPr bwMode="auto">
            <a:xfrm>
              <a:off x="6346825" y="2992438"/>
              <a:ext cx="123825" cy="246063"/>
            </a:xfrm>
            <a:custGeom>
              <a:avLst/>
              <a:gdLst>
                <a:gd name="T0" fmla="*/ 0 w 50"/>
                <a:gd name="T1" fmla="*/ 0 h 100"/>
                <a:gd name="T2" fmla="*/ 0 w 50"/>
                <a:gd name="T3" fmla="*/ 100 h 100"/>
                <a:gd name="T4" fmla="*/ 50 w 50"/>
                <a:gd name="T5" fmla="*/ 50 h 100"/>
                <a:gd name="T6" fmla="*/ 0 w 50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00">
                  <a:moveTo>
                    <a:pt x="0" y="0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28" y="100"/>
                    <a:pt x="50" y="78"/>
                    <a:pt x="50" y="50"/>
                  </a:cubicBezTo>
                  <a:cubicBezTo>
                    <a:pt x="50" y="23"/>
                    <a:pt x="28" y="0"/>
                    <a:pt x="0" y="0"/>
                  </a:cubicBezTo>
                  <a:close/>
                </a:path>
              </a:pathLst>
            </a:custGeom>
            <a:solidFill>
              <a:srgbClr val="E2BE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63" name="Rectangle 98"/>
            <p:cNvSpPr>
              <a:spLocks noChangeArrowheads="1"/>
            </p:cNvSpPr>
            <p:nvPr/>
          </p:nvSpPr>
          <p:spPr bwMode="auto">
            <a:xfrm>
              <a:off x="5727700" y="2392363"/>
              <a:ext cx="122237" cy="723900"/>
            </a:xfrm>
            <a:prstGeom prst="rect">
              <a:avLst/>
            </a:prstGeom>
            <a:solidFill>
              <a:srgbClr val="E2BE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64" name="Freeform 99"/>
            <p:cNvSpPr>
              <a:spLocks/>
            </p:cNvSpPr>
            <p:nvPr/>
          </p:nvSpPr>
          <p:spPr bwMode="auto">
            <a:xfrm>
              <a:off x="5724525" y="2992438"/>
              <a:ext cx="125412" cy="246063"/>
            </a:xfrm>
            <a:custGeom>
              <a:avLst/>
              <a:gdLst>
                <a:gd name="T0" fmla="*/ 50 w 50"/>
                <a:gd name="T1" fmla="*/ 0 h 100"/>
                <a:gd name="T2" fmla="*/ 50 w 50"/>
                <a:gd name="T3" fmla="*/ 100 h 100"/>
                <a:gd name="T4" fmla="*/ 0 w 50"/>
                <a:gd name="T5" fmla="*/ 50 h 100"/>
                <a:gd name="T6" fmla="*/ 50 w 50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00">
                  <a:moveTo>
                    <a:pt x="50" y="0"/>
                  </a:moveTo>
                  <a:cubicBezTo>
                    <a:pt x="50" y="100"/>
                    <a:pt x="50" y="100"/>
                    <a:pt x="50" y="100"/>
                  </a:cubicBezTo>
                  <a:cubicBezTo>
                    <a:pt x="22" y="100"/>
                    <a:pt x="0" y="78"/>
                    <a:pt x="0" y="50"/>
                  </a:cubicBezTo>
                  <a:cubicBezTo>
                    <a:pt x="0" y="23"/>
                    <a:pt x="22" y="0"/>
                    <a:pt x="50" y="0"/>
                  </a:cubicBezTo>
                  <a:close/>
                </a:path>
              </a:pathLst>
            </a:custGeom>
            <a:solidFill>
              <a:srgbClr val="E2BE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65" name="Freeform 100"/>
            <p:cNvSpPr>
              <a:spLocks/>
            </p:cNvSpPr>
            <p:nvPr/>
          </p:nvSpPr>
          <p:spPr bwMode="auto">
            <a:xfrm>
              <a:off x="6026150" y="1924050"/>
              <a:ext cx="144462" cy="233363"/>
            </a:xfrm>
            <a:custGeom>
              <a:avLst/>
              <a:gdLst>
                <a:gd name="T0" fmla="*/ 45 w 91"/>
                <a:gd name="T1" fmla="*/ 147 h 147"/>
                <a:gd name="T2" fmla="*/ 0 w 91"/>
                <a:gd name="T3" fmla="*/ 104 h 147"/>
                <a:gd name="T4" fmla="*/ 0 w 91"/>
                <a:gd name="T5" fmla="*/ 0 h 147"/>
                <a:gd name="T6" fmla="*/ 91 w 91"/>
                <a:gd name="T7" fmla="*/ 0 h 147"/>
                <a:gd name="T8" fmla="*/ 91 w 91"/>
                <a:gd name="T9" fmla="*/ 104 h 147"/>
                <a:gd name="T10" fmla="*/ 45 w 91"/>
                <a:gd name="T11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" h="147">
                  <a:moveTo>
                    <a:pt x="45" y="147"/>
                  </a:moveTo>
                  <a:lnTo>
                    <a:pt x="0" y="104"/>
                  </a:lnTo>
                  <a:lnTo>
                    <a:pt x="0" y="0"/>
                  </a:lnTo>
                  <a:lnTo>
                    <a:pt x="91" y="0"/>
                  </a:lnTo>
                  <a:lnTo>
                    <a:pt x="91" y="104"/>
                  </a:lnTo>
                  <a:lnTo>
                    <a:pt x="45" y="147"/>
                  </a:lnTo>
                  <a:close/>
                </a:path>
              </a:pathLst>
            </a:custGeom>
            <a:solidFill>
              <a:srgbClr val="E2BE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66" name="Freeform 101"/>
            <p:cNvSpPr>
              <a:spLocks/>
            </p:cNvSpPr>
            <p:nvPr/>
          </p:nvSpPr>
          <p:spPr bwMode="auto">
            <a:xfrm>
              <a:off x="6026150" y="1924050"/>
              <a:ext cx="144462" cy="122238"/>
            </a:xfrm>
            <a:custGeom>
              <a:avLst/>
              <a:gdLst>
                <a:gd name="T0" fmla="*/ 0 w 58"/>
                <a:gd name="T1" fmla="*/ 46 h 50"/>
                <a:gd name="T2" fmla="*/ 28 w 58"/>
                <a:gd name="T3" fmla="*/ 50 h 50"/>
                <a:gd name="T4" fmla="*/ 58 w 58"/>
                <a:gd name="T5" fmla="*/ 46 h 50"/>
                <a:gd name="T6" fmla="*/ 58 w 58"/>
                <a:gd name="T7" fmla="*/ 0 h 50"/>
                <a:gd name="T8" fmla="*/ 0 w 58"/>
                <a:gd name="T9" fmla="*/ 0 h 50"/>
                <a:gd name="T10" fmla="*/ 0 w 58"/>
                <a:gd name="T11" fmla="*/ 4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50">
                  <a:moveTo>
                    <a:pt x="0" y="46"/>
                  </a:moveTo>
                  <a:cubicBezTo>
                    <a:pt x="9" y="49"/>
                    <a:pt x="18" y="50"/>
                    <a:pt x="28" y="50"/>
                  </a:cubicBezTo>
                  <a:cubicBezTo>
                    <a:pt x="39" y="50"/>
                    <a:pt x="48" y="49"/>
                    <a:pt x="58" y="46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C69B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67" name="Freeform 102"/>
            <p:cNvSpPr>
              <a:spLocks/>
            </p:cNvSpPr>
            <p:nvPr/>
          </p:nvSpPr>
          <p:spPr bwMode="auto">
            <a:xfrm>
              <a:off x="5929313" y="1701800"/>
              <a:ext cx="338137" cy="317500"/>
            </a:xfrm>
            <a:custGeom>
              <a:avLst/>
              <a:gdLst>
                <a:gd name="T0" fmla="*/ 0 w 136"/>
                <a:gd name="T1" fmla="*/ 0 h 129"/>
                <a:gd name="T2" fmla="*/ 0 w 136"/>
                <a:gd name="T3" fmla="*/ 107 h 129"/>
                <a:gd name="T4" fmla="*/ 0 w 136"/>
                <a:gd name="T5" fmla="*/ 107 h 129"/>
                <a:gd name="T6" fmla="*/ 67 w 136"/>
                <a:gd name="T7" fmla="*/ 129 h 129"/>
                <a:gd name="T8" fmla="*/ 135 w 136"/>
                <a:gd name="T9" fmla="*/ 107 h 129"/>
                <a:gd name="T10" fmla="*/ 136 w 136"/>
                <a:gd name="T11" fmla="*/ 107 h 129"/>
                <a:gd name="T12" fmla="*/ 136 w 136"/>
                <a:gd name="T13" fmla="*/ 0 h 129"/>
                <a:gd name="T14" fmla="*/ 0 w 136"/>
                <a:gd name="T1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" h="129">
                  <a:moveTo>
                    <a:pt x="0" y="0"/>
                  </a:move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19" y="121"/>
                    <a:pt x="42" y="129"/>
                    <a:pt x="67" y="129"/>
                  </a:cubicBezTo>
                  <a:cubicBezTo>
                    <a:pt x="93" y="129"/>
                    <a:pt x="116" y="121"/>
                    <a:pt x="135" y="107"/>
                  </a:cubicBezTo>
                  <a:cubicBezTo>
                    <a:pt x="136" y="107"/>
                    <a:pt x="136" y="107"/>
                    <a:pt x="136" y="107"/>
                  </a:cubicBezTo>
                  <a:cubicBezTo>
                    <a:pt x="136" y="0"/>
                    <a:pt x="136" y="0"/>
                    <a:pt x="1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2BE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68" name="Freeform 103"/>
            <p:cNvSpPr>
              <a:spLocks/>
            </p:cNvSpPr>
            <p:nvPr/>
          </p:nvSpPr>
          <p:spPr bwMode="auto">
            <a:xfrm>
              <a:off x="5926138" y="1539875"/>
              <a:ext cx="241300" cy="252413"/>
            </a:xfrm>
            <a:custGeom>
              <a:avLst/>
              <a:gdLst>
                <a:gd name="T0" fmla="*/ 97 w 97"/>
                <a:gd name="T1" fmla="*/ 6 h 102"/>
                <a:gd name="T2" fmla="*/ 69 w 97"/>
                <a:gd name="T3" fmla="*/ 0 h 102"/>
                <a:gd name="T4" fmla="*/ 0 w 97"/>
                <a:gd name="T5" fmla="*/ 68 h 102"/>
                <a:gd name="T6" fmla="*/ 0 w 97"/>
                <a:gd name="T7" fmla="*/ 102 h 102"/>
                <a:gd name="T8" fmla="*/ 97 w 97"/>
                <a:gd name="T9" fmla="*/ 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02">
                  <a:moveTo>
                    <a:pt x="97" y="6"/>
                  </a:moveTo>
                  <a:cubicBezTo>
                    <a:pt x="88" y="2"/>
                    <a:pt x="79" y="0"/>
                    <a:pt x="69" y="0"/>
                  </a:cubicBezTo>
                  <a:cubicBezTo>
                    <a:pt x="31" y="0"/>
                    <a:pt x="0" y="31"/>
                    <a:pt x="0" y="68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51" y="97"/>
                    <a:pt x="91" y="57"/>
                    <a:pt x="97" y="6"/>
                  </a:cubicBezTo>
                  <a:close/>
                </a:path>
              </a:pathLst>
            </a:custGeom>
            <a:solidFill>
              <a:srgbClr val="EC00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69" name="Freeform 104"/>
            <p:cNvSpPr>
              <a:spLocks/>
            </p:cNvSpPr>
            <p:nvPr/>
          </p:nvSpPr>
          <p:spPr bwMode="auto">
            <a:xfrm>
              <a:off x="6027738" y="1539875"/>
              <a:ext cx="239712" cy="252413"/>
            </a:xfrm>
            <a:custGeom>
              <a:avLst/>
              <a:gdLst>
                <a:gd name="T0" fmla="*/ 0 w 96"/>
                <a:gd name="T1" fmla="*/ 6 h 102"/>
                <a:gd name="T2" fmla="*/ 28 w 96"/>
                <a:gd name="T3" fmla="*/ 0 h 102"/>
                <a:gd name="T4" fmla="*/ 96 w 96"/>
                <a:gd name="T5" fmla="*/ 68 h 102"/>
                <a:gd name="T6" fmla="*/ 96 w 96"/>
                <a:gd name="T7" fmla="*/ 102 h 102"/>
                <a:gd name="T8" fmla="*/ 0 w 96"/>
                <a:gd name="T9" fmla="*/ 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02">
                  <a:moveTo>
                    <a:pt x="0" y="6"/>
                  </a:moveTo>
                  <a:cubicBezTo>
                    <a:pt x="8" y="2"/>
                    <a:pt x="18" y="0"/>
                    <a:pt x="28" y="0"/>
                  </a:cubicBezTo>
                  <a:cubicBezTo>
                    <a:pt x="66" y="0"/>
                    <a:pt x="96" y="31"/>
                    <a:pt x="96" y="68"/>
                  </a:cubicBezTo>
                  <a:cubicBezTo>
                    <a:pt x="96" y="102"/>
                    <a:pt x="96" y="102"/>
                    <a:pt x="96" y="102"/>
                  </a:cubicBezTo>
                  <a:cubicBezTo>
                    <a:pt x="46" y="97"/>
                    <a:pt x="5" y="57"/>
                    <a:pt x="0" y="6"/>
                  </a:cubicBezTo>
                  <a:close/>
                </a:path>
              </a:pathLst>
            </a:custGeom>
            <a:solidFill>
              <a:srgbClr val="EC00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70" name="Freeform 105"/>
            <p:cNvSpPr>
              <a:spLocks/>
            </p:cNvSpPr>
            <p:nvPr/>
          </p:nvSpPr>
          <p:spPr bwMode="auto">
            <a:xfrm>
              <a:off x="5700713" y="2090738"/>
              <a:ext cx="787400" cy="1279525"/>
            </a:xfrm>
            <a:custGeom>
              <a:avLst/>
              <a:gdLst>
                <a:gd name="T0" fmla="*/ 250 w 317"/>
                <a:gd name="T1" fmla="*/ 0 h 518"/>
                <a:gd name="T2" fmla="*/ 244 w 317"/>
                <a:gd name="T3" fmla="*/ 0 h 518"/>
                <a:gd name="T4" fmla="*/ 159 w 317"/>
                <a:gd name="T5" fmla="*/ 57 h 518"/>
                <a:gd name="T6" fmla="*/ 74 w 317"/>
                <a:gd name="T7" fmla="*/ 0 h 518"/>
                <a:gd name="T8" fmla="*/ 67 w 317"/>
                <a:gd name="T9" fmla="*/ 0 h 518"/>
                <a:gd name="T10" fmla="*/ 0 w 317"/>
                <a:gd name="T11" fmla="*/ 67 h 518"/>
                <a:gd name="T12" fmla="*/ 0 w 317"/>
                <a:gd name="T13" fmla="*/ 220 h 518"/>
                <a:gd name="T14" fmla="*/ 59 w 317"/>
                <a:gd name="T15" fmla="*/ 220 h 518"/>
                <a:gd name="T16" fmla="*/ 59 w 317"/>
                <a:gd name="T17" fmla="*/ 123 h 518"/>
                <a:gd name="T18" fmla="*/ 67 w 317"/>
                <a:gd name="T19" fmla="*/ 123 h 518"/>
                <a:gd name="T20" fmla="*/ 68 w 317"/>
                <a:gd name="T21" fmla="*/ 518 h 518"/>
                <a:gd name="T22" fmla="*/ 251 w 317"/>
                <a:gd name="T23" fmla="*/ 518 h 518"/>
                <a:gd name="T24" fmla="*/ 250 w 317"/>
                <a:gd name="T25" fmla="*/ 123 h 518"/>
                <a:gd name="T26" fmla="*/ 259 w 317"/>
                <a:gd name="T27" fmla="*/ 123 h 518"/>
                <a:gd name="T28" fmla="*/ 259 w 317"/>
                <a:gd name="T29" fmla="*/ 213 h 518"/>
                <a:gd name="T30" fmla="*/ 317 w 317"/>
                <a:gd name="T31" fmla="*/ 213 h 518"/>
                <a:gd name="T32" fmla="*/ 317 w 317"/>
                <a:gd name="T33" fmla="*/ 67 h 518"/>
                <a:gd name="T34" fmla="*/ 250 w 317"/>
                <a:gd name="T35" fmla="*/ 0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7" h="518">
                  <a:moveTo>
                    <a:pt x="250" y="0"/>
                  </a:moveTo>
                  <a:cubicBezTo>
                    <a:pt x="244" y="0"/>
                    <a:pt x="244" y="0"/>
                    <a:pt x="244" y="0"/>
                  </a:cubicBezTo>
                  <a:cubicBezTo>
                    <a:pt x="230" y="33"/>
                    <a:pt x="197" y="57"/>
                    <a:pt x="159" y="57"/>
                  </a:cubicBezTo>
                  <a:cubicBezTo>
                    <a:pt x="120" y="57"/>
                    <a:pt x="88" y="33"/>
                    <a:pt x="74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59" y="220"/>
                    <a:pt x="59" y="220"/>
                    <a:pt x="59" y="220"/>
                  </a:cubicBezTo>
                  <a:cubicBezTo>
                    <a:pt x="59" y="123"/>
                    <a:pt x="59" y="123"/>
                    <a:pt x="59" y="123"/>
                  </a:cubicBezTo>
                  <a:cubicBezTo>
                    <a:pt x="67" y="123"/>
                    <a:pt x="67" y="123"/>
                    <a:pt x="67" y="123"/>
                  </a:cubicBezTo>
                  <a:cubicBezTo>
                    <a:pt x="68" y="518"/>
                    <a:pt x="68" y="518"/>
                    <a:pt x="68" y="518"/>
                  </a:cubicBezTo>
                  <a:cubicBezTo>
                    <a:pt x="251" y="518"/>
                    <a:pt x="251" y="518"/>
                    <a:pt x="251" y="518"/>
                  </a:cubicBezTo>
                  <a:cubicBezTo>
                    <a:pt x="250" y="123"/>
                    <a:pt x="250" y="123"/>
                    <a:pt x="250" y="123"/>
                  </a:cubicBezTo>
                  <a:cubicBezTo>
                    <a:pt x="259" y="123"/>
                    <a:pt x="259" y="123"/>
                    <a:pt x="259" y="123"/>
                  </a:cubicBezTo>
                  <a:cubicBezTo>
                    <a:pt x="259" y="213"/>
                    <a:pt x="259" y="213"/>
                    <a:pt x="259" y="213"/>
                  </a:cubicBezTo>
                  <a:cubicBezTo>
                    <a:pt x="317" y="213"/>
                    <a:pt x="317" y="213"/>
                    <a:pt x="317" y="213"/>
                  </a:cubicBezTo>
                  <a:cubicBezTo>
                    <a:pt x="317" y="67"/>
                    <a:pt x="317" y="67"/>
                    <a:pt x="317" y="67"/>
                  </a:cubicBezTo>
                  <a:cubicBezTo>
                    <a:pt x="317" y="30"/>
                    <a:pt x="287" y="0"/>
                    <a:pt x="250" y="0"/>
                  </a:cubicBezTo>
                  <a:close/>
                </a:path>
              </a:pathLst>
            </a:custGeom>
            <a:solidFill>
              <a:srgbClr val="107C1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71" name="Rectangle 106"/>
            <p:cNvSpPr>
              <a:spLocks noChangeArrowheads="1"/>
            </p:cNvSpPr>
            <p:nvPr/>
          </p:nvSpPr>
          <p:spPr bwMode="auto">
            <a:xfrm>
              <a:off x="5868988" y="2659063"/>
              <a:ext cx="455612" cy="53975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72" name="Freeform 107"/>
            <p:cNvSpPr>
              <a:spLocks/>
            </p:cNvSpPr>
            <p:nvPr/>
          </p:nvSpPr>
          <p:spPr bwMode="auto">
            <a:xfrm>
              <a:off x="5740400" y="3860800"/>
              <a:ext cx="246062" cy="69850"/>
            </a:xfrm>
            <a:custGeom>
              <a:avLst/>
              <a:gdLst>
                <a:gd name="T0" fmla="*/ 52 w 99"/>
                <a:gd name="T1" fmla="*/ 0 h 28"/>
                <a:gd name="T2" fmla="*/ 0 w 99"/>
                <a:gd name="T3" fmla="*/ 28 h 28"/>
                <a:gd name="T4" fmla="*/ 67 w 99"/>
                <a:gd name="T5" fmla="*/ 28 h 28"/>
                <a:gd name="T6" fmla="*/ 99 w 99"/>
                <a:gd name="T7" fmla="*/ 0 h 28"/>
                <a:gd name="T8" fmla="*/ 52 w 99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28">
                  <a:moveTo>
                    <a:pt x="52" y="0"/>
                  </a:moveTo>
                  <a:cubicBezTo>
                    <a:pt x="30" y="0"/>
                    <a:pt x="11" y="11"/>
                    <a:pt x="0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84" y="28"/>
                    <a:pt x="97" y="16"/>
                    <a:pt x="99" y="0"/>
                  </a:cubicBezTo>
                  <a:lnTo>
                    <a:pt x="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73" name="Freeform 108"/>
            <p:cNvSpPr>
              <a:spLocks/>
            </p:cNvSpPr>
            <p:nvPr/>
          </p:nvSpPr>
          <p:spPr bwMode="auto">
            <a:xfrm>
              <a:off x="6053138" y="3860800"/>
              <a:ext cx="273050" cy="141288"/>
            </a:xfrm>
            <a:custGeom>
              <a:avLst/>
              <a:gdLst>
                <a:gd name="T0" fmla="*/ 63 w 110"/>
                <a:gd name="T1" fmla="*/ 0 h 57"/>
                <a:gd name="T2" fmla="*/ 0 w 110"/>
                <a:gd name="T3" fmla="*/ 57 h 57"/>
                <a:gd name="T4" fmla="*/ 63 w 110"/>
                <a:gd name="T5" fmla="*/ 57 h 57"/>
                <a:gd name="T6" fmla="*/ 110 w 110"/>
                <a:gd name="T7" fmla="*/ 57 h 57"/>
                <a:gd name="T8" fmla="*/ 110 w 110"/>
                <a:gd name="T9" fmla="*/ 0 h 57"/>
                <a:gd name="T10" fmla="*/ 63 w 110"/>
                <a:gd name="T1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" h="57">
                  <a:moveTo>
                    <a:pt x="63" y="0"/>
                  </a:moveTo>
                  <a:cubicBezTo>
                    <a:pt x="30" y="0"/>
                    <a:pt x="3" y="25"/>
                    <a:pt x="0" y="57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110" y="57"/>
                    <a:pt x="110" y="57"/>
                    <a:pt x="110" y="57"/>
                  </a:cubicBezTo>
                  <a:cubicBezTo>
                    <a:pt x="110" y="0"/>
                    <a:pt x="110" y="0"/>
                    <a:pt x="110" y="0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74" name="Freeform 109"/>
            <p:cNvSpPr>
              <a:spLocks/>
            </p:cNvSpPr>
            <p:nvPr/>
          </p:nvSpPr>
          <p:spPr bwMode="auto">
            <a:xfrm>
              <a:off x="6078538" y="3860800"/>
              <a:ext cx="246062" cy="69850"/>
            </a:xfrm>
            <a:custGeom>
              <a:avLst/>
              <a:gdLst>
                <a:gd name="T0" fmla="*/ 53 w 99"/>
                <a:gd name="T1" fmla="*/ 0 h 28"/>
                <a:gd name="T2" fmla="*/ 0 w 99"/>
                <a:gd name="T3" fmla="*/ 28 h 28"/>
                <a:gd name="T4" fmla="*/ 68 w 99"/>
                <a:gd name="T5" fmla="*/ 28 h 28"/>
                <a:gd name="T6" fmla="*/ 99 w 99"/>
                <a:gd name="T7" fmla="*/ 0 h 28"/>
                <a:gd name="T8" fmla="*/ 53 w 99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28">
                  <a:moveTo>
                    <a:pt x="53" y="0"/>
                  </a:moveTo>
                  <a:cubicBezTo>
                    <a:pt x="31" y="0"/>
                    <a:pt x="12" y="11"/>
                    <a:pt x="0" y="28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84" y="28"/>
                    <a:pt x="97" y="16"/>
                    <a:pt x="99" y="0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75" name="Freeform 110"/>
            <p:cNvSpPr>
              <a:spLocks/>
            </p:cNvSpPr>
            <p:nvPr/>
          </p:nvSpPr>
          <p:spPr bwMode="auto">
            <a:xfrm>
              <a:off x="5934075" y="1770063"/>
              <a:ext cx="320675" cy="109538"/>
            </a:xfrm>
            <a:custGeom>
              <a:avLst/>
              <a:gdLst>
                <a:gd name="T0" fmla="*/ 128 w 129"/>
                <a:gd name="T1" fmla="*/ 4 h 44"/>
                <a:gd name="T2" fmla="*/ 2 w 129"/>
                <a:gd name="T3" fmla="*/ 4 h 44"/>
                <a:gd name="T4" fmla="*/ 2 w 129"/>
                <a:gd name="T5" fmla="*/ 30 h 44"/>
                <a:gd name="T6" fmla="*/ 44 w 129"/>
                <a:gd name="T7" fmla="*/ 44 h 44"/>
                <a:gd name="T8" fmla="*/ 59 w 129"/>
                <a:gd name="T9" fmla="*/ 25 h 44"/>
                <a:gd name="T10" fmla="*/ 65 w 129"/>
                <a:gd name="T11" fmla="*/ 20 h 44"/>
                <a:gd name="T12" fmla="*/ 71 w 129"/>
                <a:gd name="T13" fmla="*/ 25 h 44"/>
                <a:gd name="T14" fmla="*/ 86 w 129"/>
                <a:gd name="T15" fmla="*/ 44 h 44"/>
                <a:gd name="T16" fmla="*/ 128 w 129"/>
                <a:gd name="T17" fmla="*/ 30 h 44"/>
                <a:gd name="T18" fmla="*/ 128 w 129"/>
                <a:gd name="T19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9" h="44">
                  <a:moveTo>
                    <a:pt x="128" y="4"/>
                  </a:moveTo>
                  <a:cubicBezTo>
                    <a:pt x="113" y="0"/>
                    <a:pt x="16" y="0"/>
                    <a:pt x="2" y="4"/>
                  </a:cubicBezTo>
                  <a:cubicBezTo>
                    <a:pt x="0" y="14"/>
                    <a:pt x="2" y="30"/>
                    <a:pt x="2" y="30"/>
                  </a:cubicBezTo>
                  <a:cubicBezTo>
                    <a:pt x="6" y="38"/>
                    <a:pt x="37" y="44"/>
                    <a:pt x="44" y="44"/>
                  </a:cubicBezTo>
                  <a:cubicBezTo>
                    <a:pt x="51" y="44"/>
                    <a:pt x="57" y="31"/>
                    <a:pt x="59" y="25"/>
                  </a:cubicBezTo>
                  <a:cubicBezTo>
                    <a:pt x="61" y="19"/>
                    <a:pt x="65" y="20"/>
                    <a:pt x="65" y="20"/>
                  </a:cubicBezTo>
                  <a:cubicBezTo>
                    <a:pt x="65" y="20"/>
                    <a:pt x="69" y="19"/>
                    <a:pt x="71" y="25"/>
                  </a:cubicBezTo>
                  <a:cubicBezTo>
                    <a:pt x="73" y="31"/>
                    <a:pt x="79" y="44"/>
                    <a:pt x="86" y="44"/>
                  </a:cubicBezTo>
                  <a:cubicBezTo>
                    <a:pt x="93" y="44"/>
                    <a:pt x="124" y="38"/>
                    <a:pt x="128" y="30"/>
                  </a:cubicBezTo>
                  <a:cubicBezTo>
                    <a:pt x="128" y="30"/>
                    <a:pt x="129" y="14"/>
                    <a:pt x="128" y="4"/>
                  </a:cubicBez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79" name="Freeform 114"/>
            <p:cNvSpPr>
              <a:spLocks/>
            </p:cNvSpPr>
            <p:nvPr/>
          </p:nvSpPr>
          <p:spPr bwMode="auto">
            <a:xfrm>
              <a:off x="5710238" y="2089150"/>
              <a:ext cx="315912" cy="868363"/>
            </a:xfrm>
            <a:custGeom>
              <a:avLst/>
              <a:gdLst>
                <a:gd name="T0" fmla="*/ 0 w 127"/>
                <a:gd name="T1" fmla="*/ 67 h 352"/>
                <a:gd name="T2" fmla="*/ 0 w 127"/>
                <a:gd name="T3" fmla="*/ 123 h 352"/>
                <a:gd name="T4" fmla="*/ 0 w 127"/>
                <a:gd name="T5" fmla="*/ 352 h 352"/>
                <a:gd name="T6" fmla="*/ 56 w 127"/>
                <a:gd name="T7" fmla="*/ 352 h 352"/>
                <a:gd name="T8" fmla="*/ 56 w 127"/>
                <a:gd name="T9" fmla="*/ 136 h 352"/>
                <a:gd name="T10" fmla="*/ 63 w 127"/>
                <a:gd name="T11" fmla="*/ 136 h 352"/>
                <a:gd name="T12" fmla="*/ 63 w 127"/>
                <a:gd name="T13" fmla="*/ 328 h 352"/>
                <a:gd name="T14" fmla="*/ 127 w 127"/>
                <a:gd name="T15" fmla="*/ 328 h 352"/>
                <a:gd name="T16" fmla="*/ 127 w 127"/>
                <a:gd name="T17" fmla="*/ 0 h 352"/>
                <a:gd name="T18" fmla="*/ 67 w 127"/>
                <a:gd name="T19" fmla="*/ 0 h 352"/>
                <a:gd name="T20" fmla="*/ 0 w 127"/>
                <a:gd name="T21" fmla="*/ 6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352">
                  <a:moveTo>
                    <a:pt x="0" y="67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352"/>
                    <a:pt x="0" y="352"/>
                    <a:pt x="0" y="352"/>
                  </a:cubicBezTo>
                  <a:cubicBezTo>
                    <a:pt x="56" y="352"/>
                    <a:pt x="56" y="352"/>
                    <a:pt x="56" y="352"/>
                  </a:cubicBezTo>
                  <a:cubicBezTo>
                    <a:pt x="56" y="136"/>
                    <a:pt x="56" y="136"/>
                    <a:pt x="56" y="136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3" y="328"/>
                    <a:pt x="63" y="328"/>
                    <a:pt x="63" y="328"/>
                  </a:cubicBezTo>
                  <a:cubicBezTo>
                    <a:pt x="127" y="328"/>
                    <a:pt x="127" y="328"/>
                    <a:pt x="127" y="328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30" y="0"/>
                    <a:pt x="0" y="30"/>
                    <a:pt x="0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80" name="Freeform 115"/>
            <p:cNvSpPr>
              <a:spLocks/>
            </p:cNvSpPr>
            <p:nvPr/>
          </p:nvSpPr>
          <p:spPr bwMode="auto">
            <a:xfrm>
              <a:off x="6170613" y="2089150"/>
              <a:ext cx="312737" cy="868363"/>
            </a:xfrm>
            <a:custGeom>
              <a:avLst/>
              <a:gdLst>
                <a:gd name="T0" fmla="*/ 59 w 126"/>
                <a:gd name="T1" fmla="*/ 0 h 352"/>
                <a:gd name="T2" fmla="*/ 0 w 126"/>
                <a:gd name="T3" fmla="*/ 0 h 352"/>
                <a:gd name="T4" fmla="*/ 0 w 126"/>
                <a:gd name="T5" fmla="*/ 328 h 352"/>
                <a:gd name="T6" fmla="*/ 62 w 126"/>
                <a:gd name="T7" fmla="*/ 328 h 352"/>
                <a:gd name="T8" fmla="*/ 62 w 126"/>
                <a:gd name="T9" fmla="*/ 133 h 352"/>
                <a:gd name="T10" fmla="*/ 71 w 126"/>
                <a:gd name="T11" fmla="*/ 133 h 352"/>
                <a:gd name="T12" fmla="*/ 71 w 126"/>
                <a:gd name="T13" fmla="*/ 352 h 352"/>
                <a:gd name="T14" fmla="*/ 126 w 126"/>
                <a:gd name="T15" fmla="*/ 352 h 352"/>
                <a:gd name="T16" fmla="*/ 126 w 126"/>
                <a:gd name="T17" fmla="*/ 123 h 352"/>
                <a:gd name="T18" fmla="*/ 126 w 126"/>
                <a:gd name="T19" fmla="*/ 67 h 352"/>
                <a:gd name="T20" fmla="*/ 59 w 126"/>
                <a:gd name="T21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352">
                  <a:moveTo>
                    <a:pt x="5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62" y="328"/>
                    <a:pt x="62" y="328"/>
                    <a:pt x="62" y="328"/>
                  </a:cubicBezTo>
                  <a:cubicBezTo>
                    <a:pt x="62" y="133"/>
                    <a:pt x="62" y="133"/>
                    <a:pt x="62" y="133"/>
                  </a:cubicBezTo>
                  <a:cubicBezTo>
                    <a:pt x="71" y="133"/>
                    <a:pt x="71" y="133"/>
                    <a:pt x="71" y="133"/>
                  </a:cubicBezTo>
                  <a:cubicBezTo>
                    <a:pt x="71" y="352"/>
                    <a:pt x="71" y="352"/>
                    <a:pt x="71" y="352"/>
                  </a:cubicBezTo>
                  <a:cubicBezTo>
                    <a:pt x="126" y="352"/>
                    <a:pt x="126" y="352"/>
                    <a:pt x="126" y="352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26" y="30"/>
                    <a:pt x="96" y="0"/>
                    <a:pt x="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81" name="Freeform 116"/>
            <p:cNvSpPr>
              <a:spLocks/>
            </p:cNvSpPr>
            <p:nvPr/>
          </p:nvSpPr>
          <p:spPr bwMode="auto">
            <a:xfrm>
              <a:off x="6170613" y="2089150"/>
              <a:ext cx="312737" cy="868363"/>
            </a:xfrm>
            <a:custGeom>
              <a:avLst/>
              <a:gdLst>
                <a:gd name="T0" fmla="*/ 126 w 126"/>
                <a:gd name="T1" fmla="*/ 352 h 352"/>
                <a:gd name="T2" fmla="*/ 126 w 126"/>
                <a:gd name="T3" fmla="*/ 123 h 352"/>
                <a:gd name="T4" fmla="*/ 126 w 126"/>
                <a:gd name="T5" fmla="*/ 67 h 352"/>
                <a:gd name="T6" fmla="*/ 59 w 126"/>
                <a:gd name="T7" fmla="*/ 0 h 352"/>
                <a:gd name="T8" fmla="*/ 0 w 126"/>
                <a:gd name="T9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52">
                  <a:moveTo>
                    <a:pt x="126" y="352"/>
                  </a:moveTo>
                  <a:cubicBezTo>
                    <a:pt x="126" y="123"/>
                    <a:pt x="126" y="123"/>
                    <a:pt x="126" y="123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26" y="30"/>
                    <a:pt x="96" y="0"/>
                    <a:pt x="59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7463" cap="flat">
              <a:solidFill>
                <a:srgbClr val="9B4F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82" name="Freeform 117"/>
            <p:cNvSpPr>
              <a:spLocks/>
            </p:cNvSpPr>
            <p:nvPr/>
          </p:nvSpPr>
          <p:spPr bwMode="auto">
            <a:xfrm>
              <a:off x="5710238" y="2089150"/>
              <a:ext cx="315912" cy="868363"/>
            </a:xfrm>
            <a:custGeom>
              <a:avLst/>
              <a:gdLst>
                <a:gd name="T0" fmla="*/ 0 w 127"/>
                <a:gd name="T1" fmla="*/ 352 h 352"/>
                <a:gd name="T2" fmla="*/ 0 w 127"/>
                <a:gd name="T3" fmla="*/ 123 h 352"/>
                <a:gd name="T4" fmla="*/ 0 w 127"/>
                <a:gd name="T5" fmla="*/ 67 h 352"/>
                <a:gd name="T6" fmla="*/ 67 w 127"/>
                <a:gd name="T7" fmla="*/ 0 h 352"/>
                <a:gd name="T8" fmla="*/ 127 w 127"/>
                <a:gd name="T9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352">
                  <a:moveTo>
                    <a:pt x="0" y="352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30"/>
                    <a:pt x="30" y="0"/>
                    <a:pt x="67" y="0"/>
                  </a:cubicBezTo>
                  <a:cubicBezTo>
                    <a:pt x="127" y="0"/>
                    <a:pt x="127" y="0"/>
                    <a:pt x="127" y="0"/>
                  </a:cubicBezTo>
                </a:path>
              </a:pathLst>
            </a:custGeom>
            <a:noFill/>
            <a:ln w="17463" cap="flat">
              <a:solidFill>
                <a:srgbClr val="9B4F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83" name="Rectangle 118"/>
            <p:cNvSpPr>
              <a:spLocks noChangeArrowheads="1"/>
            </p:cNvSpPr>
            <p:nvPr/>
          </p:nvSpPr>
          <p:spPr bwMode="auto">
            <a:xfrm>
              <a:off x="6026150" y="2271713"/>
              <a:ext cx="17462" cy="627063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84" name="Freeform 119"/>
            <p:cNvSpPr>
              <a:spLocks/>
            </p:cNvSpPr>
            <p:nvPr/>
          </p:nvSpPr>
          <p:spPr bwMode="auto">
            <a:xfrm>
              <a:off x="5988050" y="2022475"/>
              <a:ext cx="38100" cy="219075"/>
            </a:xfrm>
            <a:custGeom>
              <a:avLst/>
              <a:gdLst>
                <a:gd name="T0" fmla="*/ 15 w 15"/>
                <a:gd name="T1" fmla="*/ 0 h 89"/>
                <a:gd name="T2" fmla="*/ 0 w 15"/>
                <a:gd name="T3" fmla="*/ 14 h 89"/>
                <a:gd name="T4" fmla="*/ 0 w 15"/>
                <a:gd name="T5" fmla="*/ 75 h 89"/>
                <a:gd name="T6" fmla="*/ 15 w 15"/>
                <a:gd name="T7" fmla="*/ 89 h 89"/>
                <a:gd name="T8" fmla="*/ 15 w 15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89">
                  <a:moveTo>
                    <a:pt x="15" y="0"/>
                  </a:moveTo>
                  <a:cubicBezTo>
                    <a:pt x="6" y="0"/>
                    <a:pt x="0" y="6"/>
                    <a:pt x="0" y="14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3"/>
                    <a:pt x="6" y="89"/>
                    <a:pt x="15" y="89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85" name="Freeform 120"/>
            <p:cNvSpPr>
              <a:spLocks/>
            </p:cNvSpPr>
            <p:nvPr/>
          </p:nvSpPr>
          <p:spPr bwMode="auto">
            <a:xfrm>
              <a:off x="6170613" y="2022475"/>
              <a:ext cx="34925" cy="219075"/>
            </a:xfrm>
            <a:custGeom>
              <a:avLst/>
              <a:gdLst>
                <a:gd name="T0" fmla="*/ 0 w 14"/>
                <a:gd name="T1" fmla="*/ 89 h 89"/>
                <a:gd name="T2" fmla="*/ 14 w 14"/>
                <a:gd name="T3" fmla="*/ 75 h 89"/>
                <a:gd name="T4" fmla="*/ 14 w 14"/>
                <a:gd name="T5" fmla="*/ 14 h 89"/>
                <a:gd name="T6" fmla="*/ 0 w 14"/>
                <a:gd name="T7" fmla="*/ 0 h 89"/>
                <a:gd name="T8" fmla="*/ 0 w 14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89">
                  <a:moveTo>
                    <a:pt x="0" y="89"/>
                  </a:moveTo>
                  <a:cubicBezTo>
                    <a:pt x="8" y="89"/>
                    <a:pt x="14" y="83"/>
                    <a:pt x="14" y="75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6"/>
                    <a:pt x="8" y="0"/>
                    <a:pt x="0" y="0"/>
                  </a:cubicBezTo>
                  <a:lnTo>
                    <a:pt x="0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86" name="Rectangle 121"/>
            <p:cNvSpPr>
              <a:spLocks noChangeArrowheads="1"/>
            </p:cNvSpPr>
            <p:nvPr/>
          </p:nvSpPr>
          <p:spPr bwMode="auto">
            <a:xfrm>
              <a:off x="5737225" y="2871788"/>
              <a:ext cx="17462" cy="85725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87" name="Rectangle 122"/>
            <p:cNvSpPr>
              <a:spLocks noChangeArrowheads="1"/>
            </p:cNvSpPr>
            <p:nvPr/>
          </p:nvSpPr>
          <p:spPr bwMode="auto">
            <a:xfrm>
              <a:off x="6434138" y="2871788"/>
              <a:ext cx="17462" cy="85725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88" name="Rectangle 123"/>
            <p:cNvSpPr>
              <a:spLocks noChangeArrowheads="1"/>
            </p:cNvSpPr>
            <p:nvPr/>
          </p:nvSpPr>
          <p:spPr bwMode="auto">
            <a:xfrm>
              <a:off x="6026150" y="2913063"/>
              <a:ext cx="17462" cy="49213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89" name="Freeform 124"/>
            <p:cNvSpPr>
              <a:spLocks/>
            </p:cNvSpPr>
            <p:nvPr/>
          </p:nvSpPr>
          <p:spPr bwMode="auto">
            <a:xfrm>
              <a:off x="6205538" y="2335213"/>
              <a:ext cx="71437" cy="69850"/>
            </a:xfrm>
            <a:custGeom>
              <a:avLst/>
              <a:gdLst>
                <a:gd name="T0" fmla="*/ 39 w 45"/>
                <a:gd name="T1" fmla="*/ 44 h 44"/>
                <a:gd name="T2" fmla="*/ 0 w 45"/>
                <a:gd name="T3" fmla="*/ 6 h 44"/>
                <a:gd name="T4" fmla="*/ 8 w 45"/>
                <a:gd name="T5" fmla="*/ 0 h 44"/>
                <a:gd name="T6" fmla="*/ 45 w 45"/>
                <a:gd name="T7" fmla="*/ 38 h 44"/>
                <a:gd name="T8" fmla="*/ 39 w 45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4">
                  <a:moveTo>
                    <a:pt x="39" y="44"/>
                  </a:moveTo>
                  <a:lnTo>
                    <a:pt x="0" y="6"/>
                  </a:lnTo>
                  <a:lnTo>
                    <a:pt x="8" y="0"/>
                  </a:lnTo>
                  <a:lnTo>
                    <a:pt x="45" y="38"/>
                  </a:lnTo>
                  <a:lnTo>
                    <a:pt x="39" y="44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90" name="Rectangle 125"/>
            <p:cNvSpPr>
              <a:spLocks noChangeArrowheads="1"/>
            </p:cNvSpPr>
            <p:nvPr/>
          </p:nvSpPr>
          <p:spPr bwMode="auto">
            <a:xfrm>
              <a:off x="6259513" y="2417763"/>
              <a:ext cx="17462" cy="4603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91" name="Rectangle 126"/>
            <p:cNvSpPr>
              <a:spLocks noChangeArrowheads="1"/>
            </p:cNvSpPr>
            <p:nvPr/>
          </p:nvSpPr>
          <p:spPr bwMode="auto">
            <a:xfrm>
              <a:off x="5868988" y="3478213"/>
              <a:ext cx="117475" cy="4254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92" name="Rectangle 127"/>
            <p:cNvSpPr>
              <a:spLocks noChangeArrowheads="1"/>
            </p:cNvSpPr>
            <p:nvPr/>
          </p:nvSpPr>
          <p:spPr bwMode="auto">
            <a:xfrm>
              <a:off x="6210300" y="3478213"/>
              <a:ext cx="115887" cy="4254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93" name="Freeform 128"/>
            <p:cNvSpPr>
              <a:spLocks/>
            </p:cNvSpPr>
            <p:nvPr/>
          </p:nvSpPr>
          <p:spPr bwMode="auto">
            <a:xfrm>
              <a:off x="6038850" y="1933575"/>
              <a:ext cx="114300" cy="41275"/>
            </a:xfrm>
            <a:custGeom>
              <a:avLst/>
              <a:gdLst>
                <a:gd name="T0" fmla="*/ 17 w 46"/>
                <a:gd name="T1" fmla="*/ 17 h 17"/>
                <a:gd name="T2" fmla="*/ 29 w 46"/>
                <a:gd name="T3" fmla="*/ 17 h 17"/>
                <a:gd name="T4" fmla="*/ 46 w 46"/>
                <a:gd name="T5" fmla="*/ 0 h 17"/>
                <a:gd name="T6" fmla="*/ 23 w 46"/>
                <a:gd name="T7" fmla="*/ 1 h 17"/>
                <a:gd name="T8" fmla="*/ 0 w 46"/>
                <a:gd name="T9" fmla="*/ 0 h 17"/>
                <a:gd name="T10" fmla="*/ 17 w 46"/>
                <a:gd name="T1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17">
                  <a:moveTo>
                    <a:pt x="17" y="17"/>
                  </a:moveTo>
                  <a:cubicBezTo>
                    <a:pt x="29" y="17"/>
                    <a:pt x="29" y="17"/>
                    <a:pt x="29" y="17"/>
                  </a:cubicBezTo>
                  <a:cubicBezTo>
                    <a:pt x="38" y="17"/>
                    <a:pt x="46" y="8"/>
                    <a:pt x="46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8" y="17"/>
                    <a:pt x="17" y="17"/>
                  </a:cubicBezTo>
                  <a:close/>
                </a:path>
              </a:pathLst>
            </a:custGeom>
            <a:solidFill>
              <a:srgbClr val="F472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94" name="Freeform 129"/>
            <p:cNvSpPr>
              <a:spLocks/>
            </p:cNvSpPr>
            <p:nvPr/>
          </p:nvSpPr>
          <p:spPr bwMode="auto">
            <a:xfrm>
              <a:off x="6038850" y="1933575"/>
              <a:ext cx="114300" cy="26988"/>
            </a:xfrm>
            <a:custGeom>
              <a:avLst/>
              <a:gdLst>
                <a:gd name="T0" fmla="*/ 0 w 46"/>
                <a:gd name="T1" fmla="*/ 0 h 11"/>
                <a:gd name="T2" fmla="*/ 23 w 46"/>
                <a:gd name="T3" fmla="*/ 11 h 11"/>
                <a:gd name="T4" fmla="*/ 46 w 46"/>
                <a:gd name="T5" fmla="*/ 0 h 11"/>
                <a:gd name="T6" fmla="*/ 23 w 46"/>
                <a:gd name="T7" fmla="*/ 2 h 11"/>
                <a:gd name="T8" fmla="*/ 0 w 4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1">
                  <a:moveTo>
                    <a:pt x="0" y="0"/>
                  </a:moveTo>
                  <a:cubicBezTo>
                    <a:pt x="6" y="6"/>
                    <a:pt x="14" y="11"/>
                    <a:pt x="23" y="11"/>
                  </a:cubicBezTo>
                  <a:cubicBezTo>
                    <a:pt x="32" y="11"/>
                    <a:pt x="40" y="6"/>
                    <a:pt x="46" y="0"/>
                  </a:cubicBezTo>
                  <a:cubicBezTo>
                    <a:pt x="23" y="2"/>
                    <a:pt x="23" y="2"/>
                    <a:pt x="23" y="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95" name="Freeform 130"/>
            <p:cNvSpPr>
              <a:spLocks/>
            </p:cNvSpPr>
            <p:nvPr/>
          </p:nvSpPr>
          <p:spPr bwMode="auto">
            <a:xfrm>
              <a:off x="6038850" y="1924050"/>
              <a:ext cx="114300" cy="19050"/>
            </a:xfrm>
            <a:custGeom>
              <a:avLst/>
              <a:gdLst>
                <a:gd name="T0" fmla="*/ 35 w 46"/>
                <a:gd name="T1" fmla="*/ 0 h 8"/>
                <a:gd name="T2" fmla="*/ 23 w 46"/>
                <a:gd name="T3" fmla="*/ 4 h 8"/>
                <a:gd name="T4" fmla="*/ 11 w 46"/>
                <a:gd name="T5" fmla="*/ 0 h 8"/>
                <a:gd name="T6" fmla="*/ 0 w 46"/>
                <a:gd name="T7" fmla="*/ 4 h 8"/>
                <a:gd name="T8" fmla="*/ 23 w 46"/>
                <a:gd name="T9" fmla="*/ 8 h 8"/>
                <a:gd name="T10" fmla="*/ 46 w 46"/>
                <a:gd name="T11" fmla="*/ 4 h 8"/>
                <a:gd name="T12" fmla="*/ 35 w 46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8">
                  <a:moveTo>
                    <a:pt x="35" y="0"/>
                  </a:moveTo>
                  <a:cubicBezTo>
                    <a:pt x="30" y="0"/>
                    <a:pt x="26" y="2"/>
                    <a:pt x="23" y="4"/>
                  </a:cubicBezTo>
                  <a:cubicBezTo>
                    <a:pt x="20" y="2"/>
                    <a:pt x="15" y="0"/>
                    <a:pt x="11" y="0"/>
                  </a:cubicBezTo>
                  <a:cubicBezTo>
                    <a:pt x="7" y="0"/>
                    <a:pt x="3" y="1"/>
                    <a:pt x="0" y="4"/>
                  </a:cubicBezTo>
                  <a:cubicBezTo>
                    <a:pt x="7" y="6"/>
                    <a:pt x="15" y="8"/>
                    <a:pt x="23" y="8"/>
                  </a:cubicBezTo>
                  <a:cubicBezTo>
                    <a:pt x="31" y="8"/>
                    <a:pt x="39" y="6"/>
                    <a:pt x="46" y="4"/>
                  </a:cubicBezTo>
                  <a:cubicBezTo>
                    <a:pt x="43" y="1"/>
                    <a:pt x="39" y="0"/>
                    <a:pt x="35" y="0"/>
                  </a:cubicBezTo>
                  <a:close/>
                </a:path>
              </a:pathLst>
            </a:custGeom>
            <a:solidFill>
              <a:srgbClr val="B40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96" name="Freeform 131"/>
            <p:cNvSpPr>
              <a:spLocks/>
            </p:cNvSpPr>
            <p:nvPr/>
          </p:nvSpPr>
          <p:spPr bwMode="auto">
            <a:xfrm>
              <a:off x="6075363" y="1879600"/>
              <a:ext cx="39687" cy="19050"/>
            </a:xfrm>
            <a:custGeom>
              <a:avLst/>
              <a:gdLst>
                <a:gd name="T0" fmla="*/ 8 w 16"/>
                <a:gd name="T1" fmla="*/ 8 h 8"/>
                <a:gd name="T2" fmla="*/ 16 w 16"/>
                <a:gd name="T3" fmla="*/ 0 h 8"/>
                <a:gd name="T4" fmla="*/ 0 w 16"/>
                <a:gd name="T5" fmla="*/ 0 h 8"/>
                <a:gd name="T6" fmla="*/ 8 w 16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8">
                  <a:moveTo>
                    <a:pt x="8" y="8"/>
                  </a:moveTo>
                  <a:cubicBezTo>
                    <a:pt x="12" y="8"/>
                    <a:pt x="16" y="5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3" y="8"/>
                    <a:pt x="8" y="8"/>
                  </a:cubicBezTo>
                  <a:close/>
                </a:path>
              </a:pathLst>
            </a:custGeom>
            <a:solidFill>
              <a:srgbClr val="C69B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</p:grpSp>
      <p:grpSp>
        <p:nvGrpSpPr>
          <p:cNvPr id="329" name="Group 328"/>
          <p:cNvGrpSpPr/>
          <p:nvPr/>
        </p:nvGrpSpPr>
        <p:grpSpPr>
          <a:xfrm>
            <a:off x="636376" y="4394742"/>
            <a:ext cx="797948" cy="2227140"/>
            <a:chOff x="692150" y="1233488"/>
            <a:chExt cx="569913" cy="1590675"/>
          </a:xfrm>
        </p:grpSpPr>
        <p:sp>
          <p:nvSpPr>
            <p:cNvPr id="266" name="Oval 191"/>
            <p:cNvSpPr>
              <a:spLocks noChangeArrowheads="1"/>
            </p:cNvSpPr>
            <p:nvPr/>
          </p:nvSpPr>
          <p:spPr bwMode="auto">
            <a:xfrm>
              <a:off x="727075" y="1233488"/>
              <a:ext cx="361950" cy="35877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267" name="Freeform 192"/>
            <p:cNvSpPr>
              <a:spLocks/>
            </p:cNvSpPr>
            <p:nvPr/>
          </p:nvSpPr>
          <p:spPr bwMode="auto">
            <a:xfrm>
              <a:off x="787400" y="1474788"/>
              <a:ext cx="241300" cy="50800"/>
            </a:xfrm>
            <a:custGeom>
              <a:avLst/>
              <a:gdLst>
                <a:gd name="T0" fmla="*/ 0 w 157"/>
                <a:gd name="T1" fmla="*/ 25 h 33"/>
                <a:gd name="T2" fmla="*/ 8 w 157"/>
                <a:gd name="T3" fmla="*/ 33 h 33"/>
                <a:gd name="T4" fmla="*/ 149 w 157"/>
                <a:gd name="T5" fmla="*/ 33 h 33"/>
                <a:gd name="T6" fmla="*/ 157 w 157"/>
                <a:gd name="T7" fmla="*/ 25 h 33"/>
                <a:gd name="T8" fmla="*/ 157 w 157"/>
                <a:gd name="T9" fmla="*/ 8 h 33"/>
                <a:gd name="T10" fmla="*/ 149 w 157"/>
                <a:gd name="T11" fmla="*/ 0 h 33"/>
                <a:gd name="T12" fmla="*/ 8 w 157"/>
                <a:gd name="T13" fmla="*/ 0 h 33"/>
                <a:gd name="T14" fmla="*/ 0 w 157"/>
                <a:gd name="T15" fmla="*/ 8 h 33"/>
                <a:gd name="T16" fmla="*/ 0 w 157"/>
                <a:gd name="T17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33">
                  <a:moveTo>
                    <a:pt x="0" y="25"/>
                  </a:moveTo>
                  <a:cubicBezTo>
                    <a:pt x="0" y="29"/>
                    <a:pt x="4" y="33"/>
                    <a:pt x="8" y="33"/>
                  </a:cubicBezTo>
                  <a:cubicBezTo>
                    <a:pt x="149" y="33"/>
                    <a:pt x="149" y="33"/>
                    <a:pt x="149" y="33"/>
                  </a:cubicBezTo>
                  <a:cubicBezTo>
                    <a:pt x="154" y="33"/>
                    <a:pt x="157" y="29"/>
                    <a:pt x="157" y="25"/>
                  </a:cubicBezTo>
                  <a:cubicBezTo>
                    <a:pt x="157" y="8"/>
                    <a:pt x="157" y="8"/>
                    <a:pt x="157" y="8"/>
                  </a:cubicBezTo>
                  <a:cubicBezTo>
                    <a:pt x="157" y="3"/>
                    <a:pt x="154" y="0"/>
                    <a:pt x="14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4937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268" name="Freeform 193"/>
            <p:cNvSpPr>
              <a:spLocks/>
            </p:cNvSpPr>
            <p:nvPr/>
          </p:nvSpPr>
          <p:spPr bwMode="auto">
            <a:xfrm>
              <a:off x="971550" y="2741613"/>
              <a:ext cx="158750" cy="82550"/>
            </a:xfrm>
            <a:custGeom>
              <a:avLst/>
              <a:gdLst>
                <a:gd name="T0" fmla="*/ 45 w 103"/>
                <a:gd name="T1" fmla="*/ 0 h 54"/>
                <a:gd name="T2" fmla="*/ 103 w 103"/>
                <a:gd name="T3" fmla="*/ 54 h 54"/>
                <a:gd name="T4" fmla="*/ 45 w 103"/>
                <a:gd name="T5" fmla="*/ 54 h 54"/>
                <a:gd name="T6" fmla="*/ 0 w 103"/>
                <a:gd name="T7" fmla="*/ 54 h 54"/>
                <a:gd name="T8" fmla="*/ 0 w 103"/>
                <a:gd name="T9" fmla="*/ 0 h 54"/>
                <a:gd name="T10" fmla="*/ 45 w 103"/>
                <a:gd name="T1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3" h="54">
                  <a:moveTo>
                    <a:pt x="45" y="0"/>
                  </a:moveTo>
                  <a:cubicBezTo>
                    <a:pt x="75" y="0"/>
                    <a:pt x="101" y="24"/>
                    <a:pt x="103" y="54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rgbClr val="BA1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269" name="Freeform 194"/>
            <p:cNvSpPr>
              <a:spLocks/>
            </p:cNvSpPr>
            <p:nvPr/>
          </p:nvSpPr>
          <p:spPr bwMode="auto">
            <a:xfrm>
              <a:off x="774700" y="2133601"/>
              <a:ext cx="266700" cy="244475"/>
            </a:xfrm>
            <a:custGeom>
              <a:avLst/>
              <a:gdLst>
                <a:gd name="T0" fmla="*/ 0 w 168"/>
                <a:gd name="T1" fmla="*/ 0 h 154"/>
                <a:gd name="T2" fmla="*/ 168 w 168"/>
                <a:gd name="T3" fmla="*/ 0 h 154"/>
                <a:gd name="T4" fmla="*/ 168 w 168"/>
                <a:gd name="T5" fmla="*/ 154 h 154"/>
                <a:gd name="T6" fmla="*/ 124 w 168"/>
                <a:gd name="T7" fmla="*/ 154 h 154"/>
                <a:gd name="T8" fmla="*/ 124 w 168"/>
                <a:gd name="T9" fmla="*/ 55 h 154"/>
                <a:gd name="T10" fmla="*/ 44 w 168"/>
                <a:gd name="T11" fmla="*/ 55 h 154"/>
                <a:gd name="T12" fmla="*/ 44 w 168"/>
                <a:gd name="T13" fmla="*/ 154 h 154"/>
                <a:gd name="T14" fmla="*/ 1 w 168"/>
                <a:gd name="T15" fmla="*/ 154 h 154"/>
                <a:gd name="T16" fmla="*/ 0 w 168"/>
                <a:gd name="T17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" h="154">
                  <a:moveTo>
                    <a:pt x="0" y="0"/>
                  </a:moveTo>
                  <a:lnTo>
                    <a:pt x="168" y="0"/>
                  </a:lnTo>
                  <a:lnTo>
                    <a:pt x="168" y="154"/>
                  </a:lnTo>
                  <a:lnTo>
                    <a:pt x="124" y="154"/>
                  </a:lnTo>
                  <a:lnTo>
                    <a:pt x="124" y="55"/>
                  </a:lnTo>
                  <a:lnTo>
                    <a:pt x="44" y="55"/>
                  </a:lnTo>
                  <a:lnTo>
                    <a:pt x="44" y="154"/>
                  </a:lnTo>
                  <a:lnTo>
                    <a:pt x="1" y="1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270" name="Freeform 195"/>
            <p:cNvSpPr>
              <a:spLocks/>
            </p:cNvSpPr>
            <p:nvPr/>
          </p:nvSpPr>
          <p:spPr bwMode="auto">
            <a:xfrm>
              <a:off x="774700" y="2741613"/>
              <a:ext cx="160338" cy="82550"/>
            </a:xfrm>
            <a:custGeom>
              <a:avLst/>
              <a:gdLst>
                <a:gd name="T0" fmla="*/ 45 w 104"/>
                <a:gd name="T1" fmla="*/ 0 h 54"/>
                <a:gd name="T2" fmla="*/ 104 w 104"/>
                <a:gd name="T3" fmla="*/ 54 h 54"/>
                <a:gd name="T4" fmla="*/ 45 w 104"/>
                <a:gd name="T5" fmla="*/ 54 h 54"/>
                <a:gd name="T6" fmla="*/ 0 w 104"/>
                <a:gd name="T7" fmla="*/ 54 h 54"/>
                <a:gd name="T8" fmla="*/ 0 w 104"/>
                <a:gd name="T9" fmla="*/ 0 h 54"/>
                <a:gd name="T10" fmla="*/ 45 w 104"/>
                <a:gd name="T1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" h="54">
                  <a:moveTo>
                    <a:pt x="45" y="0"/>
                  </a:moveTo>
                  <a:cubicBezTo>
                    <a:pt x="76" y="0"/>
                    <a:pt x="101" y="24"/>
                    <a:pt x="104" y="54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rgbClr val="BA1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271" name="Rectangle 196"/>
            <p:cNvSpPr>
              <a:spLocks noChangeArrowheads="1"/>
            </p:cNvSpPr>
            <p:nvPr/>
          </p:nvSpPr>
          <p:spPr bwMode="auto">
            <a:xfrm>
              <a:off x="692150" y="1751013"/>
              <a:ext cx="71438" cy="463550"/>
            </a:xfrm>
            <a:prstGeom prst="rect">
              <a:avLst/>
            </a:prstGeom>
            <a:solidFill>
              <a:srgbClr val="6D5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272" name="Freeform 197"/>
            <p:cNvSpPr>
              <a:spLocks/>
            </p:cNvSpPr>
            <p:nvPr/>
          </p:nvSpPr>
          <p:spPr bwMode="auto">
            <a:xfrm>
              <a:off x="692150" y="2143126"/>
              <a:ext cx="71438" cy="139700"/>
            </a:xfrm>
            <a:custGeom>
              <a:avLst/>
              <a:gdLst>
                <a:gd name="T0" fmla="*/ 46 w 46"/>
                <a:gd name="T1" fmla="*/ 0 h 92"/>
                <a:gd name="T2" fmla="*/ 46 w 46"/>
                <a:gd name="T3" fmla="*/ 92 h 92"/>
                <a:gd name="T4" fmla="*/ 0 w 46"/>
                <a:gd name="T5" fmla="*/ 46 h 92"/>
                <a:gd name="T6" fmla="*/ 46 w 46"/>
                <a:gd name="T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92">
                  <a:moveTo>
                    <a:pt x="46" y="0"/>
                  </a:moveTo>
                  <a:cubicBezTo>
                    <a:pt x="46" y="92"/>
                    <a:pt x="46" y="92"/>
                    <a:pt x="46" y="92"/>
                  </a:cubicBezTo>
                  <a:cubicBezTo>
                    <a:pt x="21" y="92"/>
                    <a:pt x="0" y="71"/>
                    <a:pt x="0" y="46"/>
                  </a:cubicBezTo>
                  <a:cubicBezTo>
                    <a:pt x="0" y="21"/>
                    <a:pt x="21" y="0"/>
                    <a:pt x="46" y="0"/>
                  </a:cubicBezTo>
                  <a:close/>
                </a:path>
              </a:pathLst>
            </a:custGeom>
            <a:solidFill>
              <a:srgbClr val="6D5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273" name="Freeform 198"/>
            <p:cNvSpPr>
              <a:spLocks/>
            </p:cNvSpPr>
            <p:nvPr/>
          </p:nvSpPr>
          <p:spPr bwMode="auto">
            <a:xfrm>
              <a:off x="865188" y="1565276"/>
              <a:ext cx="85725" cy="166688"/>
            </a:xfrm>
            <a:custGeom>
              <a:avLst/>
              <a:gdLst>
                <a:gd name="T0" fmla="*/ 27 w 54"/>
                <a:gd name="T1" fmla="*/ 105 h 105"/>
                <a:gd name="T2" fmla="*/ 54 w 54"/>
                <a:gd name="T3" fmla="*/ 100 h 105"/>
                <a:gd name="T4" fmla="*/ 54 w 54"/>
                <a:gd name="T5" fmla="*/ 0 h 105"/>
                <a:gd name="T6" fmla="*/ 0 w 54"/>
                <a:gd name="T7" fmla="*/ 0 h 105"/>
                <a:gd name="T8" fmla="*/ 0 w 54"/>
                <a:gd name="T9" fmla="*/ 105 h 105"/>
                <a:gd name="T10" fmla="*/ 27 w 54"/>
                <a:gd name="T1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105">
                  <a:moveTo>
                    <a:pt x="27" y="105"/>
                  </a:moveTo>
                  <a:lnTo>
                    <a:pt x="54" y="10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27" y="105"/>
                  </a:lnTo>
                  <a:close/>
                </a:path>
              </a:pathLst>
            </a:custGeom>
            <a:solidFill>
              <a:srgbClr val="6D5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274" name="Freeform 199"/>
            <p:cNvSpPr>
              <a:spLocks/>
            </p:cNvSpPr>
            <p:nvPr/>
          </p:nvSpPr>
          <p:spPr bwMode="auto">
            <a:xfrm>
              <a:off x="865188" y="1565276"/>
              <a:ext cx="85725" cy="71438"/>
            </a:xfrm>
            <a:custGeom>
              <a:avLst/>
              <a:gdLst>
                <a:gd name="T0" fmla="*/ 55 w 55"/>
                <a:gd name="T1" fmla="*/ 44 h 47"/>
                <a:gd name="T2" fmla="*/ 28 w 55"/>
                <a:gd name="T3" fmla="*/ 47 h 47"/>
                <a:gd name="T4" fmla="*/ 0 w 55"/>
                <a:gd name="T5" fmla="*/ 44 h 47"/>
                <a:gd name="T6" fmla="*/ 0 w 55"/>
                <a:gd name="T7" fmla="*/ 0 h 47"/>
                <a:gd name="T8" fmla="*/ 55 w 55"/>
                <a:gd name="T9" fmla="*/ 0 h 47"/>
                <a:gd name="T10" fmla="*/ 55 w 55"/>
                <a:gd name="T11" fmla="*/ 4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47">
                  <a:moveTo>
                    <a:pt x="55" y="44"/>
                  </a:moveTo>
                  <a:cubicBezTo>
                    <a:pt x="46" y="46"/>
                    <a:pt x="37" y="47"/>
                    <a:pt x="28" y="47"/>
                  </a:cubicBezTo>
                  <a:cubicBezTo>
                    <a:pt x="18" y="47"/>
                    <a:pt x="9" y="46"/>
                    <a:pt x="0" y="4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5" y="0"/>
                    <a:pt x="55" y="0"/>
                    <a:pt x="55" y="0"/>
                  </a:cubicBezTo>
                  <a:lnTo>
                    <a:pt x="55" y="44"/>
                  </a:lnTo>
                  <a:close/>
                </a:path>
              </a:pathLst>
            </a:custGeom>
            <a:solidFill>
              <a:srgbClr val="4937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275" name="Freeform 200"/>
            <p:cNvSpPr>
              <a:spLocks/>
            </p:cNvSpPr>
            <p:nvPr/>
          </p:nvSpPr>
          <p:spPr bwMode="auto">
            <a:xfrm>
              <a:off x="809625" y="1333501"/>
              <a:ext cx="196850" cy="134938"/>
            </a:xfrm>
            <a:custGeom>
              <a:avLst/>
              <a:gdLst>
                <a:gd name="T0" fmla="*/ 64 w 129"/>
                <a:gd name="T1" fmla="*/ 0 h 88"/>
                <a:gd name="T2" fmla="*/ 129 w 129"/>
                <a:gd name="T3" fmla="*/ 64 h 88"/>
                <a:gd name="T4" fmla="*/ 129 w 129"/>
                <a:gd name="T5" fmla="*/ 88 h 88"/>
                <a:gd name="T6" fmla="*/ 0 w 129"/>
                <a:gd name="T7" fmla="*/ 88 h 88"/>
                <a:gd name="T8" fmla="*/ 0 w 129"/>
                <a:gd name="T9" fmla="*/ 64 h 88"/>
                <a:gd name="T10" fmla="*/ 64 w 129"/>
                <a:gd name="T1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88">
                  <a:moveTo>
                    <a:pt x="64" y="0"/>
                  </a:moveTo>
                  <a:cubicBezTo>
                    <a:pt x="100" y="0"/>
                    <a:pt x="129" y="28"/>
                    <a:pt x="129" y="64"/>
                  </a:cubicBezTo>
                  <a:cubicBezTo>
                    <a:pt x="129" y="88"/>
                    <a:pt x="129" y="88"/>
                    <a:pt x="129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8"/>
                    <a:pt x="29" y="0"/>
                    <a:pt x="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276" name="Freeform 201"/>
            <p:cNvSpPr>
              <a:spLocks/>
            </p:cNvSpPr>
            <p:nvPr/>
          </p:nvSpPr>
          <p:spPr bwMode="auto">
            <a:xfrm>
              <a:off x="809625" y="1435101"/>
              <a:ext cx="196850" cy="185738"/>
            </a:xfrm>
            <a:custGeom>
              <a:avLst/>
              <a:gdLst>
                <a:gd name="T0" fmla="*/ 129 w 129"/>
                <a:gd name="T1" fmla="*/ 0 h 122"/>
                <a:gd name="T2" fmla="*/ 129 w 129"/>
                <a:gd name="T3" fmla="*/ 101 h 122"/>
                <a:gd name="T4" fmla="*/ 65 w 129"/>
                <a:gd name="T5" fmla="*/ 122 h 122"/>
                <a:gd name="T6" fmla="*/ 0 w 129"/>
                <a:gd name="T7" fmla="*/ 101 h 122"/>
                <a:gd name="T8" fmla="*/ 0 w 129"/>
                <a:gd name="T9" fmla="*/ 0 h 122"/>
                <a:gd name="T10" fmla="*/ 129 w 12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122">
                  <a:moveTo>
                    <a:pt x="129" y="0"/>
                  </a:moveTo>
                  <a:cubicBezTo>
                    <a:pt x="129" y="101"/>
                    <a:pt x="129" y="101"/>
                    <a:pt x="129" y="101"/>
                  </a:cubicBezTo>
                  <a:cubicBezTo>
                    <a:pt x="111" y="114"/>
                    <a:pt x="89" y="122"/>
                    <a:pt x="65" y="122"/>
                  </a:cubicBezTo>
                  <a:cubicBezTo>
                    <a:pt x="30" y="122"/>
                    <a:pt x="0" y="101"/>
                    <a:pt x="0" y="10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9" y="0"/>
                  </a:lnTo>
                  <a:close/>
                </a:path>
              </a:pathLst>
            </a:custGeom>
            <a:solidFill>
              <a:srgbClr val="6D5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277" name="Freeform 202"/>
            <p:cNvSpPr>
              <a:spLocks/>
            </p:cNvSpPr>
            <p:nvPr/>
          </p:nvSpPr>
          <p:spPr bwMode="auto">
            <a:xfrm>
              <a:off x="1190625" y="1724026"/>
              <a:ext cx="71438" cy="142875"/>
            </a:xfrm>
            <a:custGeom>
              <a:avLst/>
              <a:gdLst>
                <a:gd name="T0" fmla="*/ 0 w 47"/>
                <a:gd name="T1" fmla="*/ 94 h 94"/>
                <a:gd name="T2" fmla="*/ 0 w 47"/>
                <a:gd name="T3" fmla="*/ 0 h 94"/>
                <a:gd name="T4" fmla="*/ 47 w 47"/>
                <a:gd name="T5" fmla="*/ 47 h 94"/>
                <a:gd name="T6" fmla="*/ 0 w 47"/>
                <a:gd name="T7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94">
                  <a:moveTo>
                    <a:pt x="0" y="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47" y="21"/>
                    <a:pt x="47" y="47"/>
                  </a:cubicBezTo>
                  <a:cubicBezTo>
                    <a:pt x="47" y="73"/>
                    <a:pt x="26" y="94"/>
                    <a:pt x="0" y="94"/>
                  </a:cubicBezTo>
                  <a:close/>
                </a:path>
              </a:pathLst>
            </a:custGeom>
            <a:solidFill>
              <a:srgbClr val="6D5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278" name="Freeform 203"/>
            <p:cNvSpPr>
              <a:spLocks/>
            </p:cNvSpPr>
            <p:nvPr/>
          </p:nvSpPr>
          <p:spPr bwMode="auto">
            <a:xfrm>
              <a:off x="1012825" y="1660526"/>
              <a:ext cx="192088" cy="192088"/>
            </a:xfrm>
            <a:custGeom>
              <a:avLst/>
              <a:gdLst>
                <a:gd name="T0" fmla="*/ 42 w 125"/>
                <a:gd name="T1" fmla="*/ 9 h 125"/>
                <a:gd name="T2" fmla="*/ 9 w 125"/>
                <a:gd name="T3" fmla="*/ 9 h 125"/>
                <a:gd name="T4" fmla="*/ 9 w 125"/>
                <a:gd name="T5" fmla="*/ 42 h 125"/>
                <a:gd name="T6" fmla="*/ 92 w 125"/>
                <a:gd name="T7" fmla="*/ 125 h 125"/>
                <a:gd name="T8" fmla="*/ 125 w 125"/>
                <a:gd name="T9" fmla="*/ 92 h 125"/>
                <a:gd name="T10" fmla="*/ 42 w 125"/>
                <a:gd name="T11" fmla="*/ 9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5" h="125">
                  <a:moveTo>
                    <a:pt x="42" y="9"/>
                  </a:moveTo>
                  <a:cubicBezTo>
                    <a:pt x="33" y="0"/>
                    <a:pt x="18" y="0"/>
                    <a:pt x="9" y="9"/>
                  </a:cubicBezTo>
                  <a:cubicBezTo>
                    <a:pt x="0" y="18"/>
                    <a:pt x="0" y="33"/>
                    <a:pt x="9" y="42"/>
                  </a:cubicBezTo>
                  <a:cubicBezTo>
                    <a:pt x="92" y="125"/>
                    <a:pt x="92" y="125"/>
                    <a:pt x="92" y="125"/>
                  </a:cubicBezTo>
                  <a:cubicBezTo>
                    <a:pt x="125" y="92"/>
                    <a:pt x="125" y="92"/>
                    <a:pt x="125" y="92"/>
                  </a:cubicBezTo>
                  <a:lnTo>
                    <a:pt x="42" y="9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279" name="Freeform 204"/>
            <p:cNvSpPr>
              <a:spLocks/>
            </p:cNvSpPr>
            <p:nvPr/>
          </p:nvSpPr>
          <p:spPr bwMode="auto">
            <a:xfrm>
              <a:off x="1135063" y="1703388"/>
              <a:ext cx="90488" cy="184150"/>
            </a:xfrm>
            <a:custGeom>
              <a:avLst/>
              <a:gdLst>
                <a:gd name="T0" fmla="*/ 59 w 59"/>
                <a:gd name="T1" fmla="*/ 117 h 120"/>
                <a:gd name="T2" fmla="*/ 57 w 59"/>
                <a:gd name="T3" fmla="*/ 120 h 120"/>
                <a:gd name="T4" fmla="*/ 2 w 59"/>
                <a:gd name="T5" fmla="*/ 120 h 120"/>
                <a:gd name="T6" fmla="*/ 0 w 59"/>
                <a:gd name="T7" fmla="*/ 117 h 120"/>
                <a:gd name="T8" fmla="*/ 0 w 59"/>
                <a:gd name="T9" fmla="*/ 2 h 120"/>
                <a:gd name="T10" fmla="*/ 2 w 59"/>
                <a:gd name="T11" fmla="*/ 0 h 120"/>
                <a:gd name="T12" fmla="*/ 57 w 59"/>
                <a:gd name="T13" fmla="*/ 0 h 120"/>
                <a:gd name="T14" fmla="*/ 59 w 59"/>
                <a:gd name="T15" fmla="*/ 2 h 120"/>
                <a:gd name="T16" fmla="*/ 59 w 59"/>
                <a:gd name="T17" fmla="*/ 117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120">
                  <a:moveTo>
                    <a:pt x="59" y="117"/>
                  </a:moveTo>
                  <a:cubicBezTo>
                    <a:pt x="59" y="119"/>
                    <a:pt x="58" y="120"/>
                    <a:pt x="57" y="120"/>
                  </a:cubicBezTo>
                  <a:cubicBezTo>
                    <a:pt x="2" y="120"/>
                    <a:pt x="2" y="120"/>
                    <a:pt x="2" y="120"/>
                  </a:cubicBezTo>
                  <a:cubicBezTo>
                    <a:pt x="1" y="120"/>
                    <a:pt x="0" y="119"/>
                    <a:pt x="0" y="11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8" y="0"/>
                    <a:pt x="59" y="1"/>
                    <a:pt x="59" y="2"/>
                  </a:cubicBezTo>
                  <a:lnTo>
                    <a:pt x="59" y="1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280" name="Rectangle 205"/>
            <p:cNvSpPr>
              <a:spLocks noChangeArrowheads="1"/>
            </p:cNvSpPr>
            <p:nvPr/>
          </p:nvSpPr>
          <p:spPr bwMode="auto">
            <a:xfrm>
              <a:off x="1143000" y="1741488"/>
              <a:ext cx="15875" cy="15875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281" name="Rectangle 206"/>
            <p:cNvSpPr>
              <a:spLocks noChangeArrowheads="1"/>
            </p:cNvSpPr>
            <p:nvPr/>
          </p:nvSpPr>
          <p:spPr bwMode="auto">
            <a:xfrm>
              <a:off x="1160463" y="1741488"/>
              <a:ext cx="19050" cy="15875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282" name="Rectangle 207"/>
            <p:cNvSpPr>
              <a:spLocks noChangeArrowheads="1"/>
            </p:cNvSpPr>
            <p:nvPr/>
          </p:nvSpPr>
          <p:spPr bwMode="auto">
            <a:xfrm>
              <a:off x="1181100" y="1741488"/>
              <a:ext cx="15875" cy="15875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283" name="Rectangle 208"/>
            <p:cNvSpPr>
              <a:spLocks noChangeArrowheads="1"/>
            </p:cNvSpPr>
            <p:nvPr/>
          </p:nvSpPr>
          <p:spPr bwMode="auto">
            <a:xfrm>
              <a:off x="1200150" y="1741488"/>
              <a:ext cx="17463" cy="15875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284" name="Rectangle 209"/>
            <p:cNvSpPr>
              <a:spLocks noChangeArrowheads="1"/>
            </p:cNvSpPr>
            <p:nvPr/>
          </p:nvSpPr>
          <p:spPr bwMode="auto">
            <a:xfrm>
              <a:off x="1143000" y="1797051"/>
              <a:ext cx="36513" cy="36513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285" name="Rectangle 210"/>
            <p:cNvSpPr>
              <a:spLocks noChangeArrowheads="1"/>
            </p:cNvSpPr>
            <p:nvPr/>
          </p:nvSpPr>
          <p:spPr bwMode="auto">
            <a:xfrm>
              <a:off x="1143000" y="1836738"/>
              <a:ext cx="74613" cy="26988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286" name="Rectangle 211"/>
            <p:cNvSpPr>
              <a:spLocks noChangeArrowheads="1"/>
            </p:cNvSpPr>
            <p:nvPr/>
          </p:nvSpPr>
          <p:spPr bwMode="auto">
            <a:xfrm>
              <a:off x="1181100" y="1797051"/>
              <a:ext cx="15875" cy="190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287" name="Rectangle 212"/>
            <p:cNvSpPr>
              <a:spLocks noChangeArrowheads="1"/>
            </p:cNvSpPr>
            <p:nvPr/>
          </p:nvSpPr>
          <p:spPr bwMode="auto">
            <a:xfrm>
              <a:off x="1200150" y="1797051"/>
              <a:ext cx="17463" cy="19050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288" name="Rectangle 213"/>
            <p:cNvSpPr>
              <a:spLocks noChangeArrowheads="1"/>
            </p:cNvSpPr>
            <p:nvPr/>
          </p:nvSpPr>
          <p:spPr bwMode="auto">
            <a:xfrm>
              <a:off x="1181100" y="1817688"/>
              <a:ext cx="15875" cy="158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289" name="Rectangle 214"/>
            <p:cNvSpPr>
              <a:spLocks noChangeArrowheads="1"/>
            </p:cNvSpPr>
            <p:nvPr/>
          </p:nvSpPr>
          <p:spPr bwMode="auto">
            <a:xfrm>
              <a:off x="1200150" y="1817688"/>
              <a:ext cx="17463" cy="15875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290" name="Rectangle 215"/>
            <p:cNvSpPr>
              <a:spLocks noChangeArrowheads="1"/>
            </p:cNvSpPr>
            <p:nvPr/>
          </p:nvSpPr>
          <p:spPr bwMode="auto">
            <a:xfrm>
              <a:off x="1143000" y="1758951"/>
              <a:ext cx="15875" cy="19050"/>
            </a:xfrm>
            <a:prstGeom prst="rect">
              <a:avLst/>
            </a:prstGeom>
            <a:solidFill>
              <a:srgbClr val="BA1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291" name="Rectangle 216"/>
            <p:cNvSpPr>
              <a:spLocks noChangeArrowheads="1"/>
            </p:cNvSpPr>
            <p:nvPr/>
          </p:nvSpPr>
          <p:spPr bwMode="auto">
            <a:xfrm>
              <a:off x="1160463" y="1758951"/>
              <a:ext cx="36513" cy="20638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292" name="Rectangle 217"/>
            <p:cNvSpPr>
              <a:spLocks noChangeArrowheads="1"/>
            </p:cNvSpPr>
            <p:nvPr/>
          </p:nvSpPr>
          <p:spPr bwMode="auto">
            <a:xfrm>
              <a:off x="1200150" y="1758951"/>
              <a:ext cx="17463" cy="19050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293" name="Rectangle 218"/>
            <p:cNvSpPr>
              <a:spLocks noChangeArrowheads="1"/>
            </p:cNvSpPr>
            <p:nvPr/>
          </p:nvSpPr>
          <p:spPr bwMode="auto">
            <a:xfrm>
              <a:off x="1143000" y="1779588"/>
              <a:ext cx="15875" cy="15875"/>
            </a:xfrm>
            <a:prstGeom prst="rect">
              <a:avLst/>
            </a:prstGeom>
            <a:solidFill>
              <a:srgbClr val="4BC1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294" name="Rectangle 219"/>
            <p:cNvSpPr>
              <a:spLocks noChangeArrowheads="1"/>
            </p:cNvSpPr>
            <p:nvPr/>
          </p:nvSpPr>
          <p:spPr bwMode="auto">
            <a:xfrm>
              <a:off x="1160463" y="1779588"/>
              <a:ext cx="36513" cy="15875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295" name="Rectangle 220"/>
            <p:cNvSpPr>
              <a:spLocks noChangeArrowheads="1"/>
            </p:cNvSpPr>
            <p:nvPr/>
          </p:nvSpPr>
          <p:spPr bwMode="auto">
            <a:xfrm>
              <a:off x="1200150" y="1779588"/>
              <a:ext cx="17463" cy="15875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296" name="Freeform 221"/>
            <p:cNvSpPr>
              <a:spLocks/>
            </p:cNvSpPr>
            <p:nvPr/>
          </p:nvSpPr>
          <p:spPr bwMode="auto">
            <a:xfrm>
              <a:off x="1147763" y="1873251"/>
              <a:ext cx="1588" cy="6350"/>
            </a:xfrm>
            <a:custGeom>
              <a:avLst/>
              <a:gdLst>
                <a:gd name="T0" fmla="*/ 1 w 1"/>
                <a:gd name="T1" fmla="*/ 4 h 4"/>
                <a:gd name="T2" fmla="*/ 0 w 1"/>
                <a:gd name="T3" fmla="*/ 2 h 4"/>
                <a:gd name="T4" fmla="*/ 1 w 1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1" y="4"/>
                  </a:moveTo>
                  <a:lnTo>
                    <a:pt x="0" y="2"/>
                  </a:lnTo>
                  <a:lnTo>
                    <a:pt x="1" y="0"/>
                  </a:lnTo>
                </a:path>
              </a:pathLst>
            </a:custGeom>
            <a:noFill/>
            <a:ln w="1588" cap="rnd">
              <a:solidFill>
                <a:srgbClr val="9696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297" name="Line 222"/>
            <p:cNvSpPr>
              <a:spLocks noChangeShapeType="1"/>
            </p:cNvSpPr>
            <p:nvPr/>
          </p:nvSpPr>
          <p:spPr bwMode="auto">
            <a:xfrm>
              <a:off x="1147763" y="1876426"/>
              <a:ext cx="4763" cy="0"/>
            </a:xfrm>
            <a:prstGeom prst="line">
              <a:avLst/>
            </a:prstGeom>
            <a:noFill/>
            <a:ln w="1588" cap="rnd">
              <a:solidFill>
                <a:srgbClr val="9696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298" name="Oval 223"/>
            <p:cNvSpPr>
              <a:spLocks noChangeArrowheads="1"/>
            </p:cNvSpPr>
            <p:nvPr/>
          </p:nvSpPr>
          <p:spPr bwMode="auto">
            <a:xfrm>
              <a:off x="1206500" y="1873251"/>
              <a:ext cx="4763" cy="4763"/>
            </a:xfrm>
            <a:prstGeom prst="ellipse">
              <a:avLst/>
            </a:prstGeom>
            <a:noFill/>
            <a:ln w="1588" cap="rnd">
              <a:solidFill>
                <a:srgbClr val="9696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299" name="Line 224"/>
            <p:cNvSpPr>
              <a:spLocks noChangeShapeType="1"/>
            </p:cNvSpPr>
            <p:nvPr/>
          </p:nvSpPr>
          <p:spPr bwMode="auto">
            <a:xfrm flipH="1">
              <a:off x="1206500" y="1878013"/>
              <a:ext cx="1588" cy="1588"/>
            </a:xfrm>
            <a:prstGeom prst="line">
              <a:avLst/>
            </a:prstGeom>
            <a:noFill/>
            <a:ln w="1588" cap="rnd">
              <a:solidFill>
                <a:srgbClr val="9696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00" name="Freeform 225"/>
            <p:cNvSpPr>
              <a:spLocks/>
            </p:cNvSpPr>
            <p:nvPr/>
          </p:nvSpPr>
          <p:spPr bwMode="auto">
            <a:xfrm>
              <a:off x="1179513" y="1873251"/>
              <a:ext cx="3175" cy="3175"/>
            </a:xfrm>
            <a:custGeom>
              <a:avLst/>
              <a:gdLst>
                <a:gd name="T0" fmla="*/ 0 w 2"/>
                <a:gd name="T1" fmla="*/ 2 h 2"/>
                <a:gd name="T2" fmla="*/ 2 w 2"/>
                <a:gd name="T3" fmla="*/ 2 h 2"/>
                <a:gd name="T4" fmla="*/ 2 w 2"/>
                <a:gd name="T5" fmla="*/ 0 h 2"/>
                <a:gd name="T6" fmla="*/ 0 w 2"/>
                <a:gd name="T7" fmla="*/ 1 h 2"/>
                <a:gd name="T8" fmla="*/ 0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2" y="2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01" name="Rectangle 226"/>
            <p:cNvSpPr>
              <a:spLocks noChangeArrowheads="1"/>
            </p:cNvSpPr>
            <p:nvPr/>
          </p:nvSpPr>
          <p:spPr bwMode="auto">
            <a:xfrm>
              <a:off x="1176338" y="1874838"/>
              <a:ext cx="3175" cy="158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02" name="Rectangle 227"/>
            <p:cNvSpPr>
              <a:spLocks noChangeArrowheads="1"/>
            </p:cNvSpPr>
            <p:nvPr/>
          </p:nvSpPr>
          <p:spPr bwMode="auto">
            <a:xfrm>
              <a:off x="1179513" y="1876426"/>
              <a:ext cx="3175" cy="3175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03" name="Freeform 228"/>
            <p:cNvSpPr>
              <a:spLocks/>
            </p:cNvSpPr>
            <p:nvPr/>
          </p:nvSpPr>
          <p:spPr bwMode="auto">
            <a:xfrm>
              <a:off x="1176338" y="1876426"/>
              <a:ext cx="3175" cy="3175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0 h 2"/>
                <a:gd name="T4" fmla="*/ 0 w 2"/>
                <a:gd name="T5" fmla="*/ 1 h 2"/>
                <a:gd name="T6" fmla="*/ 2 w 2"/>
                <a:gd name="T7" fmla="*/ 2 h 2"/>
                <a:gd name="T8" fmla="*/ 2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2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04" name="Rectangle 229"/>
            <p:cNvSpPr>
              <a:spLocks noChangeArrowheads="1"/>
            </p:cNvSpPr>
            <p:nvPr/>
          </p:nvSpPr>
          <p:spPr bwMode="auto">
            <a:xfrm>
              <a:off x="1220788" y="1839913"/>
              <a:ext cx="6350" cy="222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05" name="Freeform 230"/>
            <p:cNvSpPr>
              <a:spLocks/>
            </p:cNvSpPr>
            <p:nvPr/>
          </p:nvSpPr>
          <p:spPr bwMode="auto">
            <a:xfrm>
              <a:off x="1169988" y="1712913"/>
              <a:ext cx="22225" cy="3175"/>
            </a:xfrm>
            <a:custGeom>
              <a:avLst/>
              <a:gdLst>
                <a:gd name="T0" fmla="*/ 14 w 14"/>
                <a:gd name="T1" fmla="*/ 1 h 2"/>
                <a:gd name="T2" fmla="*/ 13 w 14"/>
                <a:gd name="T3" fmla="*/ 2 h 2"/>
                <a:gd name="T4" fmla="*/ 1 w 14"/>
                <a:gd name="T5" fmla="*/ 2 h 2"/>
                <a:gd name="T6" fmla="*/ 0 w 14"/>
                <a:gd name="T7" fmla="*/ 1 h 2"/>
                <a:gd name="T8" fmla="*/ 0 w 14"/>
                <a:gd name="T9" fmla="*/ 1 h 2"/>
                <a:gd name="T10" fmla="*/ 1 w 14"/>
                <a:gd name="T11" fmla="*/ 0 h 2"/>
                <a:gd name="T12" fmla="*/ 13 w 14"/>
                <a:gd name="T13" fmla="*/ 0 h 2"/>
                <a:gd name="T14" fmla="*/ 14 w 14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2">
                  <a:moveTo>
                    <a:pt x="14" y="1"/>
                  </a:moveTo>
                  <a:cubicBezTo>
                    <a:pt x="14" y="2"/>
                    <a:pt x="14" y="2"/>
                    <a:pt x="13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1"/>
                    <a:pt x="14" y="1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06" name="Rectangle 231"/>
            <p:cNvSpPr>
              <a:spLocks noChangeArrowheads="1"/>
            </p:cNvSpPr>
            <p:nvPr/>
          </p:nvSpPr>
          <p:spPr bwMode="auto">
            <a:xfrm>
              <a:off x="1144588" y="1727201"/>
              <a:ext cx="1588" cy="31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07" name="Rectangle 232"/>
            <p:cNvSpPr>
              <a:spLocks noChangeArrowheads="1"/>
            </p:cNvSpPr>
            <p:nvPr/>
          </p:nvSpPr>
          <p:spPr bwMode="auto">
            <a:xfrm>
              <a:off x="1143000" y="1728788"/>
              <a:ext cx="1588" cy="15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08" name="Rectangle 233"/>
            <p:cNvSpPr>
              <a:spLocks noChangeArrowheads="1"/>
            </p:cNvSpPr>
            <p:nvPr/>
          </p:nvSpPr>
          <p:spPr bwMode="auto">
            <a:xfrm>
              <a:off x="1141413" y="1728788"/>
              <a:ext cx="1588" cy="15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09" name="Rectangle 234"/>
            <p:cNvSpPr>
              <a:spLocks noChangeArrowheads="1"/>
            </p:cNvSpPr>
            <p:nvPr/>
          </p:nvSpPr>
          <p:spPr bwMode="auto">
            <a:xfrm>
              <a:off x="1141413" y="1730376"/>
              <a:ext cx="1588" cy="15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10" name="Rectangle 235"/>
            <p:cNvSpPr>
              <a:spLocks noChangeArrowheads="1"/>
            </p:cNvSpPr>
            <p:nvPr/>
          </p:nvSpPr>
          <p:spPr bwMode="auto">
            <a:xfrm>
              <a:off x="1139825" y="1730376"/>
              <a:ext cx="1588" cy="15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11" name="Rectangle 236"/>
            <p:cNvSpPr>
              <a:spLocks noChangeArrowheads="1"/>
            </p:cNvSpPr>
            <p:nvPr/>
          </p:nvSpPr>
          <p:spPr bwMode="auto">
            <a:xfrm>
              <a:off x="1204913" y="1727201"/>
              <a:ext cx="3175" cy="31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12" name="Rectangle 237"/>
            <p:cNvSpPr>
              <a:spLocks noChangeArrowheads="1"/>
            </p:cNvSpPr>
            <p:nvPr/>
          </p:nvSpPr>
          <p:spPr bwMode="auto">
            <a:xfrm>
              <a:off x="1201738" y="1728788"/>
              <a:ext cx="1588" cy="15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13" name="Rectangle 238"/>
            <p:cNvSpPr>
              <a:spLocks noChangeArrowheads="1"/>
            </p:cNvSpPr>
            <p:nvPr/>
          </p:nvSpPr>
          <p:spPr bwMode="auto">
            <a:xfrm>
              <a:off x="776288" y="2378076"/>
              <a:ext cx="68263" cy="363538"/>
            </a:xfrm>
            <a:prstGeom prst="rect">
              <a:avLst/>
            </a:prstGeom>
            <a:solidFill>
              <a:srgbClr val="6D5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14" name="Rectangle 239"/>
            <p:cNvSpPr>
              <a:spLocks noChangeArrowheads="1"/>
            </p:cNvSpPr>
            <p:nvPr/>
          </p:nvSpPr>
          <p:spPr bwMode="auto">
            <a:xfrm>
              <a:off x="973138" y="2378076"/>
              <a:ext cx="68263" cy="363538"/>
            </a:xfrm>
            <a:prstGeom prst="rect">
              <a:avLst/>
            </a:prstGeom>
            <a:solidFill>
              <a:srgbClr val="6D5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15" name="Rectangle 240"/>
            <p:cNvSpPr>
              <a:spLocks noChangeArrowheads="1"/>
            </p:cNvSpPr>
            <p:nvPr/>
          </p:nvSpPr>
          <p:spPr bwMode="auto">
            <a:xfrm>
              <a:off x="971550" y="2576513"/>
              <a:ext cx="69850" cy="165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16" name="Rectangle 241"/>
            <p:cNvSpPr>
              <a:spLocks noChangeArrowheads="1"/>
            </p:cNvSpPr>
            <p:nvPr/>
          </p:nvSpPr>
          <p:spPr bwMode="auto">
            <a:xfrm>
              <a:off x="971550" y="2635251"/>
              <a:ext cx="69850" cy="12700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17" name="Rectangle 242"/>
            <p:cNvSpPr>
              <a:spLocks noChangeArrowheads="1"/>
            </p:cNvSpPr>
            <p:nvPr/>
          </p:nvSpPr>
          <p:spPr bwMode="auto">
            <a:xfrm>
              <a:off x="971550" y="2601913"/>
              <a:ext cx="69850" cy="14288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18" name="Rectangle 243"/>
            <p:cNvSpPr>
              <a:spLocks noChangeArrowheads="1"/>
            </p:cNvSpPr>
            <p:nvPr/>
          </p:nvSpPr>
          <p:spPr bwMode="auto">
            <a:xfrm>
              <a:off x="776288" y="2576513"/>
              <a:ext cx="68263" cy="165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19" name="Rectangle 244"/>
            <p:cNvSpPr>
              <a:spLocks noChangeArrowheads="1"/>
            </p:cNvSpPr>
            <p:nvPr/>
          </p:nvSpPr>
          <p:spPr bwMode="auto">
            <a:xfrm>
              <a:off x="776288" y="2635251"/>
              <a:ext cx="68263" cy="12700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20" name="Rectangle 245"/>
            <p:cNvSpPr>
              <a:spLocks noChangeArrowheads="1"/>
            </p:cNvSpPr>
            <p:nvPr/>
          </p:nvSpPr>
          <p:spPr bwMode="auto">
            <a:xfrm>
              <a:off x="776288" y="2601913"/>
              <a:ext cx="68263" cy="14288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21" name="Freeform 246"/>
            <p:cNvSpPr>
              <a:spLocks/>
            </p:cNvSpPr>
            <p:nvPr/>
          </p:nvSpPr>
          <p:spPr bwMode="auto">
            <a:xfrm>
              <a:off x="692150" y="1660526"/>
              <a:ext cx="398463" cy="473075"/>
            </a:xfrm>
            <a:custGeom>
              <a:avLst/>
              <a:gdLst>
                <a:gd name="T0" fmla="*/ 259 w 259"/>
                <a:gd name="T1" fmla="*/ 31 h 309"/>
                <a:gd name="T2" fmla="*/ 228 w 259"/>
                <a:gd name="T3" fmla="*/ 0 h 309"/>
                <a:gd name="T4" fmla="*/ 205 w 259"/>
                <a:gd name="T5" fmla="*/ 0 h 309"/>
                <a:gd name="T6" fmla="*/ 168 w 259"/>
                <a:gd name="T7" fmla="*/ 0 h 309"/>
                <a:gd name="T8" fmla="*/ 140 w 259"/>
                <a:gd name="T9" fmla="*/ 36 h 309"/>
                <a:gd name="T10" fmla="*/ 113 w 259"/>
                <a:gd name="T11" fmla="*/ 0 h 309"/>
                <a:gd name="T12" fmla="*/ 31 w 259"/>
                <a:gd name="T13" fmla="*/ 0 h 309"/>
                <a:gd name="T14" fmla="*/ 0 w 259"/>
                <a:gd name="T15" fmla="*/ 31 h 309"/>
                <a:gd name="T16" fmla="*/ 0 w 259"/>
                <a:gd name="T17" fmla="*/ 64 h 309"/>
                <a:gd name="T18" fmla="*/ 54 w 259"/>
                <a:gd name="T19" fmla="*/ 64 h 309"/>
                <a:gd name="T20" fmla="*/ 54 w 259"/>
                <a:gd name="T21" fmla="*/ 309 h 309"/>
                <a:gd name="T22" fmla="*/ 228 w 259"/>
                <a:gd name="T23" fmla="*/ 309 h 309"/>
                <a:gd name="T24" fmla="*/ 228 w 259"/>
                <a:gd name="T25" fmla="*/ 43 h 309"/>
                <a:gd name="T26" fmla="*/ 259 w 259"/>
                <a:gd name="T27" fmla="*/ 43 h 309"/>
                <a:gd name="T28" fmla="*/ 259 w 259"/>
                <a:gd name="T29" fmla="*/ 3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9" h="309">
                  <a:moveTo>
                    <a:pt x="259" y="31"/>
                  </a:moveTo>
                  <a:cubicBezTo>
                    <a:pt x="259" y="14"/>
                    <a:pt x="245" y="0"/>
                    <a:pt x="228" y="0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40" y="36"/>
                    <a:pt x="140" y="36"/>
                    <a:pt x="140" y="36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54" y="309"/>
                    <a:pt x="54" y="309"/>
                    <a:pt x="54" y="309"/>
                  </a:cubicBezTo>
                  <a:cubicBezTo>
                    <a:pt x="228" y="309"/>
                    <a:pt x="228" y="309"/>
                    <a:pt x="228" y="309"/>
                  </a:cubicBezTo>
                  <a:cubicBezTo>
                    <a:pt x="228" y="43"/>
                    <a:pt x="228" y="43"/>
                    <a:pt x="228" y="43"/>
                  </a:cubicBezTo>
                  <a:cubicBezTo>
                    <a:pt x="259" y="43"/>
                    <a:pt x="259" y="43"/>
                    <a:pt x="259" y="43"/>
                  </a:cubicBezTo>
                  <a:lnTo>
                    <a:pt x="259" y="31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22" name="Rectangle 247"/>
            <p:cNvSpPr>
              <a:spLocks noChangeArrowheads="1"/>
            </p:cNvSpPr>
            <p:nvPr/>
          </p:nvSpPr>
          <p:spPr bwMode="auto">
            <a:xfrm>
              <a:off x="692150" y="1758951"/>
              <a:ext cx="71438" cy="384175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23" name="Freeform 248"/>
            <p:cNvSpPr>
              <a:spLocks/>
            </p:cNvSpPr>
            <p:nvPr/>
          </p:nvSpPr>
          <p:spPr bwMode="auto">
            <a:xfrm>
              <a:off x="776288" y="1785938"/>
              <a:ext cx="265113" cy="266700"/>
            </a:xfrm>
            <a:custGeom>
              <a:avLst/>
              <a:gdLst>
                <a:gd name="T0" fmla="*/ 167 w 167"/>
                <a:gd name="T1" fmla="*/ 0 h 168"/>
                <a:gd name="T2" fmla="*/ 0 w 167"/>
                <a:gd name="T3" fmla="*/ 142 h 168"/>
                <a:gd name="T4" fmla="*/ 0 w 167"/>
                <a:gd name="T5" fmla="*/ 168 h 168"/>
                <a:gd name="T6" fmla="*/ 167 w 167"/>
                <a:gd name="T7" fmla="*/ 25 h 168"/>
                <a:gd name="T8" fmla="*/ 167 w 167"/>
                <a:gd name="T9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168">
                  <a:moveTo>
                    <a:pt x="167" y="0"/>
                  </a:moveTo>
                  <a:lnTo>
                    <a:pt x="0" y="142"/>
                  </a:lnTo>
                  <a:lnTo>
                    <a:pt x="0" y="168"/>
                  </a:lnTo>
                  <a:lnTo>
                    <a:pt x="167" y="25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24" name="Freeform 249"/>
            <p:cNvSpPr>
              <a:spLocks/>
            </p:cNvSpPr>
            <p:nvPr/>
          </p:nvSpPr>
          <p:spPr bwMode="auto">
            <a:xfrm>
              <a:off x="776288" y="1706563"/>
              <a:ext cx="265113" cy="268288"/>
            </a:xfrm>
            <a:custGeom>
              <a:avLst/>
              <a:gdLst>
                <a:gd name="T0" fmla="*/ 167 w 167"/>
                <a:gd name="T1" fmla="*/ 0 h 169"/>
                <a:gd name="T2" fmla="*/ 0 w 167"/>
                <a:gd name="T3" fmla="*/ 143 h 169"/>
                <a:gd name="T4" fmla="*/ 0 w 167"/>
                <a:gd name="T5" fmla="*/ 169 h 169"/>
                <a:gd name="T6" fmla="*/ 167 w 167"/>
                <a:gd name="T7" fmla="*/ 26 h 169"/>
                <a:gd name="T8" fmla="*/ 167 w 167"/>
                <a:gd name="T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169">
                  <a:moveTo>
                    <a:pt x="167" y="0"/>
                  </a:moveTo>
                  <a:lnTo>
                    <a:pt x="0" y="143"/>
                  </a:lnTo>
                  <a:lnTo>
                    <a:pt x="0" y="169"/>
                  </a:lnTo>
                  <a:lnTo>
                    <a:pt x="167" y="2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25" name="Oval 250"/>
            <p:cNvSpPr>
              <a:spLocks noChangeArrowheads="1"/>
            </p:cNvSpPr>
            <p:nvPr/>
          </p:nvSpPr>
          <p:spPr bwMode="auto">
            <a:xfrm>
              <a:off x="841375" y="1493838"/>
              <a:ext cx="15875" cy="12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26" name="Oval 251"/>
            <p:cNvSpPr>
              <a:spLocks noChangeArrowheads="1"/>
            </p:cNvSpPr>
            <p:nvPr/>
          </p:nvSpPr>
          <p:spPr bwMode="auto">
            <a:xfrm>
              <a:off x="965200" y="1493838"/>
              <a:ext cx="14288" cy="12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27" name="Freeform 252"/>
            <p:cNvSpPr>
              <a:spLocks/>
            </p:cNvSpPr>
            <p:nvPr/>
          </p:nvSpPr>
          <p:spPr bwMode="auto">
            <a:xfrm>
              <a:off x="879475" y="1568451"/>
              <a:ext cx="58738" cy="22225"/>
            </a:xfrm>
            <a:custGeom>
              <a:avLst/>
              <a:gdLst>
                <a:gd name="T0" fmla="*/ 0 w 38"/>
                <a:gd name="T1" fmla="*/ 0 h 15"/>
                <a:gd name="T2" fmla="*/ 19 w 38"/>
                <a:gd name="T3" fmla="*/ 15 h 15"/>
                <a:gd name="T4" fmla="*/ 38 w 38"/>
                <a:gd name="T5" fmla="*/ 0 h 15"/>
                <a:gd name="T6" fmla="*/ 0 w 38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5">
                  <a:moveTo>
                    <a:pt x="0" y="0"/>
                  </a:moveTo>
                  <a:cubicBezTo>
                    <a:pt x="2" y="9"/>
                    <a:pt x="10" y="15"/>
                    <a:pt x="19" y="15"/>
                  </a:cubicBezTo>
                  <a:cubicBezTo>
                    <a:pt x="28" y="15"/>
                    <a:pt x="36" y="9"/>
                    <a:pt x="3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28" name="Freeform 253"/>
            <p:cNvSpPr>
              <a:spLocks/>
            </p:cNvSpPr>
            <p:nvPr/>
          </p:nvSpPr>
          <p:spPr bwMode="auto">
            <a:xfrm>
              <a:off x="893763" y="1536701"/>
              <a:ext cx="30163" cy="11113"/>
            </a:xfrm>
            <a:custGeom>
              <a:avLst/>
              <a:gdLst>
                <a:gd name="T0" fmla="*/ 0 w 20"/>
                <a:gd name="T1" fmla="*/ 0 h 8"/>
                <a:gd name="T2" fmla="*/ 10 w 20"/>
                <a:gd name="T3" fmla="*/ 8 h 8"/>
                <a:gd name="T4" fmla="*/ 20 w 20"/>
                <a:gd name="T5" fmla="*/ 0 h 8"/>
                <a:gd name="T6" fmla="*/ 0 w 20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0" y="0"/>
                  </a:moveTo>
                  <a:cubicBezTo>
                    <a:pt x="1" y="5"/>
                    <a:pt x="5" y="8"/>
                    <a:pt x="10" y="8"/>
                  </a:cubicBezTo>
                  <a:cubicBezTo>
                    <a:pt x="15" y="8"/>
                    <a:pt x="19" y="5"/>
                    <a:pt x="2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937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 flipH="1">
            <a:off x="8929368" y="4423906"/>
            <a:ext cx="600354" cy="1034604"/>
            <a:chOff x="3834238" y="7433895"/>
            <a:chExt cx="714537" cy="1231379"/>
          </a:xfrm>
        </p:grpSpPr>
        <p:sp>
          <p:nvSpPr>
            <p:cNvPr id="332" name="Rectangle 257"/>
            <p:cNvSpPr>
              <a:spLocks noChangeArrowheads="1"/>
            </p:cNvSpPr>
            <p:nvPr/>
          </p:nvSpPr>
          <p:spPr bwMode="auto">
            <a:xfrm>
              <a:off x="4386541" y="7693646"/>
              <a:ext cx="96631" cy="78901"/>
            </a:xfrm>
            <a:prstGeom prst="rect">
              <a:avLst/>
            </a:pr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33" name="Freeform 258"/>
            <p:cNvSpPr>
              <a:spLocks/>
            </p:cNvSpPr>
            <p:nvPr/>
          </p:nvSpPr>
          <p:spPr bwMode="auto">
            <a:xfrm>
              <a:off x="4386541" y="7714923"/>
              <a:ext cx="96631" cy="46986"/>
            </a:xfrm>
            <a:custGeom>
              <a:avLst/>
              <a:gdLst>
                <a:gd name="T0" fmla="*/ 0 w 109"/>
                <a:gd name="T1" fmla="*/ 20 h 53"/>
                <a:gd name="T2" fmla="*/ 109 w 109"/>
                <a:gd name="T3" fmla="*/ 0 h 53"/>
                <a:gd name="T4" fmla="*/ 0 w 109"/>
                <a:gd name="T5" fmla="*/ 53 h 53"/>
                <a:gd name="T6" fmla="*/ 0 w 109"/>
                <a:gd name="T7" fmla="*/ 2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53">
                  <a:moveTo>
                    <a:pt x="0" y="20"/>
                  </a:moveTo>
                  <a:lnTo>
                    <a:pt x="109" y="0"/>
                  </a:lnTo>
                  <a:lnTo>
                    <a:pt x="0" y="53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C398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34" name="Freeform 259"/>
            <p:cNvSpPr>
              <a:spLocks/>
            </p:cNvSpPr>
            <p:nvPr/>
          </p:nvSpPr>
          <p:spPr bwMode="auto">
            <a:xfrm>
              <a:off x="4219875" y="7467583"/>
              <a:ext cx="310283" cy="285460"/>
            </a:xfrm>
            <a:custGeom>
              <a:avLst/>
              <a:gdLst>
                <a:gd name="T0" fmla="*/ 196 w 203"/>
                <a:gd name="T1" fmla="*/ 75 h 187"/>
                <a:gd name="T2" fmla="*/ 100 w 203"/>
                <a:gd name="T3" fmla="*/ 8 h 187"/>
                <a:gd name="T4" fmla="*/ 24 w 203"/>
                <a:gd name="T5" fmla="*/ 21 h 187"/>
                <a:gd name="T6" fmla="*/ 14 w 203"/>
                <a:gd name="T7" fmla="*/ 94 h 187"/>
                <a:gd name="T8" fmla="*/ 0 w 203"/>
                <a:gd name="T9" fmla="*/ 115 h 187"/>
                <a:gd name="T10" fmla="*/ 2 w 203"/>
                <a:gd name="T11" fmla="*/ 131 h 187"/>
                <a:gd name="T12" fmla="*/ 22 w 203"/>
                <a:gd name="T13" fmla="*/ 128 h 187"/>
                <a:gd name="T14" fmla="*/ 32 w 203"/>
                <a:gd name="T15" fmla="*/ 187 h 187"/>
                <a:gd name="T16" fmla="*/ 128 w 203"/>
                <a:gd name="T17" fmla="*/ 170 h 187"/>
                <a:gd name="T18" fmla="*/ 128 w 203"/>
                <a:gd name="T19" fmla="*/ 171 h 187"/>
                <a:gd name="T20" fmla="*/ 129 w 203"/>
                <a:gd name="T21" fmla="*/ 170 h 187"/>
                <a:gd name="T22" fmla="*/ 129 w 203"/>
                <a:gd name="T23" fmla="*/ 170 h 187"/>
                <a:gd name="T24" fmla="*/ 129 w 203"/>
                <a:gd name="T25" fmla="*/ 170 h 187"/>
                <a:gd name="T26" fmla="*/ 196 w 203"/>
                <a:gd name="T27" fmla="*/ 7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3" h="187">
                  <a:moveTo>
                    <a:pt x="196" y="75"/>
                  </a:moveTo>
                  <a:cubicBezTo>
                    <a:pt x="188" y="30"/>
                    <a:pt x="145" y="0"/>
                    <a:pt x="100" y="8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21"/>
                    <a:pt x="15" y="91"/>
                    <a:pt x="14" y="94"/>
                  </a:cubicBezTo>
                  <a:cubicBezTo>
                    <a:pt x="13" y="103"/>
                    <a:pt x="8" y="110"/>
                    <a:pt x="0" y="115"/>
                  </a:cubicBezTo>
                  <a:cubicBezTo>
                    <a:pt x="2" y="131"/>
                    <a:pt x="2" y="131"/>
                    <a:pt x="2" y="131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32" y="187"/>
                    <a:pt x="32" y="187"/>
                    <a:pt x="32" y="187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9" y="171"/>
                    <a:pt x="129" y="170"/>
                    <a:pt x="129" y="170"/>
                  </a:cubicBezTo>
                  <a:cubicBezTo>
                    <a:pt x="129" y="170"/>
                    <a:pt x="129" y="170"/>
                    <a:pt x="129" y="170"/>
                  </a:cubicBezTo>
                  <a:cubicBezTo>
                    <a:pt x="129" y="170"/>
                    <a:pt x="129" y="170"/>
                    <a:pt x="129" y="170"/>
                  </a:cubicBezTo>
                  <a:cubicBezTo>
                    <a:pt x="174" y="162"/>
                    <a:pt x="203" y="120"/>
                    <a:pt x="196" y="75"/>
                  </a:cubicBez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35" name="Freeform 260"/>
            <p:cNvSpPr>
              <a:spLocks/>
            </p:cNvSpPr>
            <p:nvPr/>
          </p:nvSpPr>
          <p:spPr bwMode="auto">
            <a:xfrm>
              <a:off x="4238492" y="7433895"/>
              <a:ext cx="310283" cy="304964"/>
            </a:xfrm>
            <a:custGeom>
              <a:avLst/>
              <a:gdLst>
                <a:gd name="T0" fmla="*/ 121 w 203"/>
                <a:gd name="T1" fmla="*/ 6 h 200"/>
                <a:gd name="T2" fmla="*/ 52 w 203"/>
                <a:gd name="T3" fmla="*/ 18 h 200"/>
                <a:gd name="T4" fmla="*/ 27 w 203"/>
                <a:gd name="T5" fmla="*/ 0 h 200"/>
                <a:gd name="T6" fmla="*/ 31 w 203"/>
                <a:gd name="T7" fmla="*/ 22 h 200"/>
                <a:gd name="T8" fmla="*/ 0 w 203"/>
                <a:gd name="T9" fmla="*/ 1 h 200"/>
                <a:gd name="T10" fmla="*/ 8 w 203"/>
                <a:gd name="T11" fmla="*/ 46 h 200"/>
                <a:gd name="T12" fmla="*/ 57 w 203"/>
                <a:gd name="T13" fmla="*/ 83 h 200"/>
                <a:gd name="T14" fmla="*/ 68 w 203"/>
                <a:gd name="T15" fmla="*/ 150 h 200"/>
                <a:gd name="T16" fmla="*/ 91 w 203"/>
                <a:gd name="T17" fmla="*/ 146 h 200"/>
                <a:gd name="T18" fmla="*/ 86 w 203"/>
                <a:gd name="T19" fmla="*/ 120 h 200"/>
                <a:gd name="T20" fmla="*/ 152 w 203"/>
                <a:gd name="T21" fmla="*/ 186 h 200"/>
                <a:gd name="T22" fmla="*/ 203 w 203"/>
                <a:gd name="T23" fmla="*/ 200 h 200"/>
                <a:gd name="T24" fmla="*/ 174 w 203"/>
                <a:gd name="T25" fmla="*/ 43 h 200"/>
                <a:gd name="T26" fmla="*/ 121 w 203"/>
                <a:gd name="T27" fmla="*/ 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3" h="200">
                  <a:moveTo>
                    <a:pt x="121" y="6"/>
                  </a:moveTo>
                  <a:cubicBezTo>
                    <a:pt x="52" y="18"/>
                    <a:pt x="52" y="18"/>
                    <a:pt x="52" y="1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12" y="69"/>
                    <a:pt x="34" y="85"/>
                    <a:pt x="57" y="83"/>
                  </a:cubicBezTo>
                  <a:cubicBezTo>
                    <a:pt x="68" y="150"/>
                    <a:pt x="68" y="150"/>
                    <a:pt x="68" y="150"/>
                  </a:cubicBezTo>
                  <a:cubicBezTo>
                    <a:pt x="91" y="146"/>
                    <a:pt x="91" y="146"/>
                    <a:pt x="91" y="146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152" y="186"/>
                    <a:pt x="152" y="186"/>
                    <a:pt x="152" y="186"/>
                  </a:cubicBezTo>
                  <a:cubicBezTo>
                    <a:pt x="203" y="200"/>
                    <a:pt x="203" y="200"/>
                    <a:pt x="203" y="200"/>
                  </a:cubicBezTo>
                  <a:cubicBezTo>
                    <a:pt x="174" y="43"/>
                    <a:pt x="174" y="43"/>
                    <a:pt x="174" y="43"/>
                  </a:cubicBezTo>
                  <a:cubicBezTo>
                    <a:pt x="170" y="18"/>
                    <a:pt x="146" y="2"/>
                    <a:pt x="121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36" name="Freeform 261"/>
            <p:cNvSpPr>
              <a:spLocks/>
            </p:cNvSpPr>
            <p:nvPr/>
          </p:nvSpPr>
          <p:spPr bwMode="auto">
            <a:xfrm>
              <a:off x="4361719" y="7567760"/>
              <a:ext cx="46099" cy="76241"/>
            </a:xfrm>
            <a:custGeom>
              <a:avLst/>
              <a:gdLst>
                <a:gd name="T0" fmla="*/ 0 w 30"/>
                <a:gd name="T1" fmla="*/ 2 h 50"/>
                <a:gd name="T2" fmla="*/ 8 w 30"/>
                <a:gd name="T3" fmla="*/ 50 h 50"/>
                <a:gd name="T4" fmla="*/ 28 w 30"/>
                <a:gd name="T5" fmla="*/ 22 h 50"/>
                <a:gd name="T6" fmla="*/ 0 w 30"/>
                <a:gd name="T7" fmla="*/ 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50">
                  <a:moveTo>
                    <a:pt x="0" y="2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21" y="48"/>
                    <a:pt x="30" y="35"/>
                    <a:pt x="28" y="22"/>
                  </a:cubicBezTo>
                  <a:cubicBezTo>
                    <a:pt x="26" y="9"/>
                    <a:pt x="13" y="0"/>
                    <a:pt x="0" y="2"/>
                  </a:cubicBezTo>
                  <a:close/>
                </a:path>
              </a:pathLst>
            </a:custGeom>
            <a:solidFill>
              <a:srgbClr val="C398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37" name="Oval 262"/>
            <p:cNvSpPr>
              <a:spLocks noChangeArrowheads="1"/>
            </p:cNvSpPr>
            <p:nvPr/>
          </p:nvSpPr>
          <p:spPr bwMode="auto">
            <a:xfrm>
              <a:off x="4272180" y="7620065"/>
              <a:ext cx="17730" cy="1861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38" name="Freeform 263"/>
            <p:cNvSpPr>
              <a:spLocks/>
            </p:cNvSpPr>
            <p:nvPr/>
          </p:nvSpPr>
          <p:spPr bwMode="auto">
            <a:xfrm>
              <a:off x="4257995" y="7681235"/>
              <a:ext cx="50532" cy="39894"/>
            </a:xfrm>
            <a:custGeom>
              <a:avLst/>
              <a:gdLst>
                <a:gd name="T0" fmla="*/ 0 w 33"/>
                <a:gd name="T1" fmla="*/ 6 h 26"/>
                <a:gd name="T2" fmla="*/ 3 w 33"/>
                <a:gd name="T3" fmla="*/ 26 h 26"/>
                <a:gd name="T4" fmla="*/ 33 w 33"/>
                <a:gd name="T5" fmla="*/ 0 h 26"/>
                <a:gd name="T6" fmla="*/ 0 w 33"/>
                <a:gd name="T7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6">
                  <a:moveTo>
                    <a:pt x="0" y="6"/>
                  </a:moveTo>
                  <a:cubicBezTo>
                    <a:pt x="3" y="26"/>
                    <a:pt x="3" y="26"/>
                    <a:pt x="3" y="26"/>
                  </a:cubicBezTo>
                  <a:cubicBezTo>
                    <a:pt x="18" y="23"/>
                    <a:pt x="29" y="13"/>
                    <a:pt x="33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39" name="Freeform 264"/>
            <p:cNvSpPr>
              <a:spLocks/>
            </p:cNvSpPr>
            <p:nvPr/>
          </p:nvSpPr>
          <p:spPr bwMode="auto">
            <a:xfrm>
              <a:off x="4299662" y="7668824"/>
              <a:ext cx="21277" cy="23050"/>
            </a:xfrm>
            <a:custGeom>
              <a:avLst/>
              <a:gdLst>
                <a:gd name="T0" fmla="*/ 12 w 14"/>
                <a:gd name="T1" fmla="*/ 15 h 15"/>
                <a:gd name="T2" fmla="*/ 11 w 14"/>
                <a:gd name="T3" fmla="*/ 4 h 15"/>
                <a:gd name="T4" fmla="*/ 0 w 14"/>
                <a:gd name="T5" fmla="*/ 2 h 15"/>
                <a:gd name="T6" fmla="*/ 12 w 14"/>
                <a:gd name="T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5">
                  <a:moveTo>
                    <a:pt x="12" y="15"/>
                  </a:moveTo>
                  <a:cubicBezTo>
                    <a:pt x="14" y="11"/>
                    <a:pt x="14" y="7"/>
                    <a:pt x="11" y="4"/>
                  </a:cubicBezTo>
                  <a:cubicBezTo>
                    <a:pt x="8" y="1"/>
                    <a:pt x="3" y="0"/>
                    <a:pt x="0" y="2"/>
                  </a:cubicBezTo>
                  <a:lnTo>
                    <a:pt x="12" y="15"/>
                  </a:lnTo>
                  <a:close/>
                </a:path>
              </a:pathLst>
            </a:custGeom>
            <a:solidFill>
              <a:srgbClr val="C398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40" name="Freeform 265"/>
            <p:cNvSpPr>
              <a:spLocks/>
            </p:cNvSpPr>
            <p:nvPr/>
          </p:nvSpPr>
          <p:spPr bwMode="auto">
            <a:xfrm>
              <a:off x="3939734" y="8140453"/>
              <a:ext cx="543438" cy="129432"/>
            </a:xfrm>
            <a:custGeom>
              <a:avLst/>
              <a:gdLst>
                <a:gd name="T0" fmla="*/ 42 w 355"/>
                <a:gd name="T1" fmla="*/ 0 h 85"/>
                <a:gd name="T2" fmla="*/ 0 w 355"/>
                <a:gd name="T3" fmla="*/ 43 h 85"/>
                <a:gd name="T4" fmla="*/ 42 w 355"/>
                <a:gd name="T5" fmla="*/ 85 h 85"/>
                <a:gd name="T6" fmla="*/ 312 w 355"/>
                <a:gd name="T7" fmla="*/ 85 h 85"/>
                <a:gd name="T8" fmla="*/ 355 w 355"/>
                <a:gd name="T9" fmla="*/ 43 h 85"/>
                <a:gd name="T10" fmla="*/ 355 w 355"/>
                <a:gd name="T11" fmla="*/ 0 h 85"/>
                <a:gd name="T12" fmla="*/ 42 w 355"/>
                <a:gd name="T1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5" h="85">
                  <a:moveTo>
                    <a:pt x="42" y="0"/>
                  </a:moveTo>
                  <a:cubicBezTo>
                    <a:pt x="19" y="0"/>
                    <a:pt x="0" y="19"/>
                    <a:pt x="0" y="43"/>
                  </a:cubicBezTo>
                  <a:cubicBezTo>
                    <a:pt x="0" y="66"/>
                    <a:pt x="19" y="85"/>
                    <a:pt x="42" y="85"/>
                  </a:cubicBezTo>
                  <a:cubicBezTo>
                    <a:pt x="312" y="85"/>
                    <a:pt x="312" y="85"/>
                    <a:pt x="312" y="85"/>
                  </a:cubicBezTo>
                  <a:cubicBezTo>
                    <a:pt x="336" y="85"/>
                    <a:pt x="355" y="66"/>
                    <a:pt x="355" y="43"/>
                  </a:cubicBezTo>
                  <a:cubicBezTo>
                    <a:pt x="355" y="0"/>
                    <a:pt x="355" y="0"/>
                    <a:pt x="355" y="0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41" name="Freeform 266"/>
            <p:cNvSpPr>
              <a:spLocks/>
            </p:cNvSpPr>
            <p:nvPr/>
          </p:nvSpPr>
          <p:spPr bwMode="auto">
            <a:xfrm>
              <a:off x="4319166" y="7761908"/>
              <a:ext cx="164007" cy="380318"/>
            </a:xfrm>
            <a:custGeom>
              <a:avLst/>
              <a:gdLst>
                <a:gd name="T0" fmla="*/ 75 w 107"/>
                <a:gd name="T1" fmla="*/ 0 h 249"/>
                <a:gd name="T2" fmla="*/ 0 w 107"/>
                <a:gd name="T3" fmla="*/ 124 h 249"/>
                <a:gd name="T4" fmla="*/ 0 w 107"/>
                <a:gd name="T5" fmla="*/ 249 h 249"/>
                <a:gd name="T6" fmla="*/ 107 w 107"/>
                <a:gd name="T7" fmla="*/ 249 h 249"/>
                <a:gd name="T8" fmla="*/ 107 w 107"/>
                <a:gd name="T9" fmla="*/ 0 h 249"/>
                <a:gd name="T10" fmla="*/ 75 w 107"/>
                <a:gd name="T11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249">
                  <a:moveTo>
                    <a:pt x="75" y="0"/>
                  </a:moveTo>
                  <a:cubicBezTo>
                    <a:pt x="9" y="0"/>
                    <a:pt x="0" y="76"/>
                    <a:pt x="0" y="124"/>
                  </a:cubicBezTo>
                  <a:cubicBezTo>
                    <a:pt x="0" y="249"/>
                    <a:pt x="0" y="249"/>
                    <a:pt x="0" y="249"/>
                  </a:cubicBezTo>
                  <a:cubicBezTo>
                    <a:pt x="107" y="249"/>
                    <a:pt x="107" y="249"/>
                    <a:pt x="107" y="249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78" y="0"/>
                    <a:pt x="7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42" name="Freeform 267"/>
            <p:cNvSpPr>
              <a:spLocks/>
            </p:cNvSpPr>
            <p:nvPr/>
          </p:nvSpPr>
          <p:spPr bwMode="auto">
            <a:xfrm>
              <a:off x="3834238" y="8576622"/>
              <a:ext cx="200354" cy="88652"/>
            </a:xfrm>
            <a:custGeom>
              <a:avLst/>
              <a:gdLst>
                <a:gd name="T0" fmla="*/ 64 w 131"/>
                <a:gd name="T1" fmla="*/ 0 h 58"/>
                <a:gd name="T2" fmla="*/ 0 w 131"/>
                <a:gd name="T3" fmla="*/ 58 h 58"/>
                <a:gd name="T4" fmla="*/ 64 w 131"/>
                <a:gd name="T5" fmla="*/ 58 h 58"/>
                <a:gd name="T6" fmla="*/ 131 w 131"/>
                <a:gd name="T7" fmla="*/ 58 h 58"/>
                <a:gd name="T8" fmla="*/ 131 w 131"/>
                <a:gd name="T9" fmla="*/ 0 h 58"/>
                <a:gd name="T10" fmla="*/ 64 w 131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" h="58">
                  <a:moveTo>
                    <a:pt x="64" y="0"/>
                  </a:moveTo>
                  <a:cubicBezTo>
                    <a:pt x="31" y="0"/>
                    <a:pt x="3" y="25"/>
                    <a:pt x="0" y="58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131" y="58"/>
                    <a:pt x="131" y="58"/>
                    <a:pt x="131" y="58"/>
                  </a:cubicBezTo>
                  <a:cubicBezTo>
                    <a:pt x="131" y="0"/>
                    <a:pt x="131" y="0"/>
                    <a:pt x="131" y="0"/>
                  </a:cubicBezTo>
                  <a:lnTo>
                    <a:pt x="64" y="0"/>
                  </a:lnTo>
                  <a:close/>
                </a:path>
              </a:pathLst>
            </a:custGeom>
            <a:solidFill>
              <a:srgbClr val="DD5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43" name="Rectangle 268"/>
            <p:cNvSpPr>
              <a:spLocks noChangeArrowheads="1"/>
            </p:cNvSpPr>
            <p:nvPr/>
          </p:nvSpPr>
          <p:spPr bwMode="auto">
            <a:xfrm>
              <a:off x="3939734" y="8202510"/>
              <a:ext cx="136524" cy="374112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60" name="Freeform 285"/>
            <p:cNvSpPr>
              <a:spLocks/>
            </p:cNvSpPr>
            <p:nvPr/>
          </p:nvSpPr>
          <p:spPr bwMode="auto">
            <a:xfrm>
              <a:off x="4013315" y="8120063"/>
              <a:ext cx="238475" cy="20390"/>
            </a:xfrm>
            <a:custGeom>
              <a:avLst/>
              <a:gdLst>
                <a:gd name="T0" fmla="*/ 0 w 269"/>
                <a:gd name="T1" fmla="*/ 0 h 23"/>
                <a:gd name="T2" fmla="*/ 269 w 269"/>
                <a:gd name="T3" fmla="*/ 12 h 23"/>
                <a:gd name="T4" fmla="*/ 269 w 269"/>
                <a:gd name="T5" fmla="*/ 23 h 23"/>
                <a:gd name="T6" fmla="*/ 0 w 269"/>
                <a:gd name="T7" fmla="*/ 23 h 23"/>
                <a:gd name="T8" fmla="*/ 0 w 26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9" h="23">
                  <a:moveTo>
                    <a:pt x="0" y="0"/>
                  </a:moveTo>
                  <a:lnTo>
                    <a:pt x="269" y="12"/>
                  </a:lnTo>
                  <a:lnTo>
                    <a:pt x="269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61" name="Freeform 286"/>
            <p:cNvSpPr>
              <a:spLocks/>
            </p:cNvSpPr>
            <p:nvPr/>
          </p:nvSpPr>
          <p:spPr bwMode="auto">
            <a:xfrm>
              <a:off x="3937075" y="7895773"/>
              <a:ext cx="80674" cy="232269"/>
            </a:xfrm>
            <a:custGeom>
              <a:avLst/>
              <a:gdLst>
                <a:gd name="T0" fmla="*/ 69 w 91"/>
                <a:gd name="T1" fmla="*/ 262 h 262"/>
                <a:gd name="T2" fmla="*/ 0 w 91"/>
                <a:gd name="T3" fmla="*/ 2 h 262"/>
                <a:gd name="T4" fmla="*/ 7 w 91"/>
                <a:gd name="T5" fmla="*/ 0 h 262"/>
                <a:gd name="T6" fmla="*/ 91 w 91"/>
                <a:gd name="T7" fmla="*/ 253 h 262"/>
                <a:gd name="T8" fmla="*/ 69 w 91"/>
                <a:gd name="T9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262">
                  <a:moveTo>
                    <a:pt x="69" y="262"/>
                  </a:moveTo>
                  <a:lnTo>
                    <a:pt x="0" y="2"/>
                  </a:lnTo>
                  <a:lnTo>
                    <a:pt x="7" y="0"/>
                  </a:lnTo>
                  <a:lnTo>
                    <a:pt x="91" y="253"/>
                  </a:lnTo>
                  <a:lnTo>
                    <a:pt x="69" y="2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62" name="Oval 287"/>
            <p:cNvSpPr>
              <a:spLocks noChangeArrowheads="1"/>
            </p:cNvSpPr>
            <p:nvPr/>
          </p:nvSpPr>
          <p:spPr bwMode="auto">
            <a:xfrm>
              <a:off x="3998245" y="8111198"/>
              <a:ext cx="30142" cy="2925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63" name="Freeform 288"/>
            <p:cNvSpPr>
              <a:spLocks/>
            </p:cNvSpPr>
            <p:nvPr/>
          </p:nvSpPr>
          <p:spPr bwMode="auto">
            <a:xfrm>
              <a:off x="4384768" y="7815099"/>
              <a:ext cx="79787" cy="327127"/>
            </a:xfrm>
            <a:custGeom>
              <a:avLst/>
              <a:gdLst>
                <a:gd name="T0" fmla="*/ 52 w 52"/>
                <a:gd name="T1" fmla="*/ 188 h 214"/>
                <a:gd name="T2" fmla="*/ 26 w 52"/>
                <a:gd name="T3" fmla="*/ 214 h 214"/>
                <a:gd name="T4" fmla="*/ 26 w 52"/>
                <a:gd name="T5" fmla="*/ 214 h 214"/>
                <a:gd name="T6" fmla="*/ 0 w 52"/>
                <a:gd name="T7" fmla="*/ 188 h 214"/>
                <a:gd name="T8" fmla="*/ 0 w 52"/>
                <a:gd name="T9" fmla="*/ 25 h 214"/>
                <a:gd name="T10" fmla="*/ 26 w 52"/>
                <a:gd name="T11" fmla="*/ 0 h 214"/>
                <a:gd name="T12" fmla="*/ 26 w 52"/>
                <a:gd name="T13" fmla="*/ 0 h 214"/>
                <a:gd name="T14" fmla="*/ 52 w 52"/>
                <a:gd name="T15" fmla="*/ 25 h 214"/>
                <a:gd name="T16" fmla="*/ 52 w 52"/>
                <a:gd name="T17" fmla="*/ 188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214">
                  <a:moveTo>
                    <a:pt x="52" y="188"/>
                  </a:moveTo>
                  <a:cubicBezTo>
                    <a:pt x="52" y="202"/>
                    <a:pt x="40" y="214"/>
                    <a:pt x="26" y="214"/>
                  </a:cubicBezTo>
                  <a:cubicBezTo>
                    <a:pt x="26" y="214"/>
                    <a:pt x="26" y="214"/>
                    <a:pt x="26" y="214"/>
                  </a:cubicBezTo>
                  <a:cubicBezTo>
                    <a:pt x="12" y="214"/>
                    <a:pt x="0" y="202"/>
                    <a:pt x="0" y="188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2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0" y="0"/>
                    <a:pt x="52" y="11"/>
                    <a:pt x="52" y="25"/>
                  </a:cubicBezTo>
                  <a:lnTo>
                    <a:pt x="52" y="188"/>
                  </a:ln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64" name="Freeform 289"/>
            <p:cNvSpPr>
              <a:spLocks/>
            </p:cNvSpPr>
            <p:nvPr/>
          </p:nvSpPr>
          <p:spPr bwMode="auto">
            <a:xfrm>
              <a:off x="4160478" y="8062439"/>
              <a:ext cx="304077" cy="79787"/>
            </a:xfrm>
            <a:custGeom>
              <a:avLst/>
              <a:gdLst>
                <a:gd name="T0" fmla="*/ 173 w 199"/>
                <a:gd name="T1" fmla="*/ 0 h 52"/>
                <a:gd name="T2" fmla="*/ 199 w 199"/>
                <a:gd name="T3" fmla="*/ 26 h 52"/>
                <a:gd name="T4" fmla="*/ 199 w 199"/>
                <a:gd name="T5" fmla="*/ 26 h 52"/>
                <a:gd name="T6" fmla="*/ 173 w 199"/>
                <a:gd name="T7" fmla="*/ 52 h 52"/>
                <a:gd name="T8" fmla="*/ 25 w 199"/>
                <a:gd name="T9" fmla="*/ 52 h 52"/>
                <a:gd name="T10" fmla="*/ 0 w 199"/>
                <a:gd name="T11" fmla="*/ 26 h 52"/>
                <a:gd name="T12" fmla="*/ 0 w 199"/>
                <a:gd name="T13" fmla="*/ 26 h 52"/>
                <a:gd name="T14" fmla="*/ 25 w 199"/>
                <a:gd name="T15" fmla="*/ 0 h 52"/>
                <a:gd name="T16" fmla="*/ 173 w 199"/>
                <a:gd name="T1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2">
                  <a:moveTo>
                    <a:pt x="173" y="0"/>
                  </a:moveTo>
                  <a:cubicBezTo>
                    <a:pt x="187" y="0"/>
                    <a:pt x="199" y="11"/>
                    <a:pt x="199" y="26"/>
                  </a:cubicBezTo>
                  <a:cubicBezTo>
                    <a:pt x="199" y="26"/>
                    <a:pt x="199" y="26"/>
                    <a:pt x="199" y="26"/>
                  </a:cubicBezTo>
                  <a:cubicBezTo>
                    <a:pt x="199" y="40"/>
                    <a:pt x="187" y="52"/>
                    <a:pt x="173" y="52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11" y="52"/>
                    <a:pt x="0" y="40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1"/>
                    <a:pt x="11" y="0"/>
                    <a:pt x="25" y="0"/>
                  </a:cubicBezTo>
                  <a:lnTo>
                    <a:pt x="173" y="0"/>
                  </a:ln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65" name="Freeform 290"/>
            <p:cNvSpPr>
              <a:spLocks/>
            </p:cNvSpPr>
            <p:nvPr/>
          </p:nvSpPr>
          <p:spPr bwMode="auto">
            <a:xfrm>
              <a:off x="4123244" y="8062439"/>
              <a:ext cx="157801" cy="79787"/>
            </a:xfrm>
            <a:custGeom>
              <a:avLst/>
              <a:gdLst>
                <a:gd name="T0" fmla="*/ 103 w 103"/>
                <a:gd name="T1" fmla="*/ 52 h 52"/>
                <a:gd name="T2" fmla="*/ 0 w 103"/>
                <a:gd name="T3" fmla="*/ 52 h 52"/>
                <a:gd name="T4" fmla="*/ 51 w 103"/>
                <a:gd name="T5" fmla="*/ 0 h 52"/>
                <a:gd name="T6" fmla="*/ 103 w 103"/>
                <a:gd name="T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" h="52">
                  <a:moveTo>
                    <a:pt x="103" y="5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80" y="0"/>
                    <a:pt x="103" y="23"/>
                    <a:pt x="103" y="52"/>
                  </a:cubicBez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66" name="Rectangle 291"/>
            <p:cNvSpPr>
              <a:spLocks noChangeArrowheads="1"/>
            </p:cNvSpPr>
            <p:nvPr/>
          </p:nvSpPr>
          <p:spPr bwMode="auto">
            <a:xfrm>
              <a:off x="4244698" y="8062439"/>
              <a:ext cx="36348" cy="7978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67" name="Rectangle 292"/>
            <p:cNvSpPr>
              <a:spLocks noChangeArrowheads="1"/>
            </p:cNvSpPr>
            <p:nvPr/>
          </p:nvSpPr>
          <p:spPr bwMode="auto">
            <a:xfrm>
              <a:off x="4382995" y="7810667"/>
              <a:ext cx="100177" cy="154255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</p:grpSp>
      <p:sp>
        <p:nvSpPr>
          <p:cNvPr id="524" name="AutoShape 445"/>
          <p:cNvSpPr>
            <a:spLocks noChangeAspect="1" noChangeArrowheads="1" noTextEdit="1"/>
          </p:cNvSpPr>
          <p:nvPr/>
        </p:nvSpPr>
        <p:spPr bwMode="auto">
          <a:xfrm>
            <a:off x="4682884" y="10518775"/>
            <a:ext cx="688975" cy="257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grpSp>
        <p:nvGrpSpPr>
          <p:cNvPr id="666" name="Group 665"/>
          <p:cNvGrpSpPr/>
          <p:nvPr/>
        </p:nvGrpSpPr>
        <p:grpSpPr>
          <a:xfrm>
            <a:off x="1570733" y="4510595"/>
            <a:ext cx="340308" cy="999025"/>
            <a:chOff x="11253788" y="1879600"/>
            <a:chExt cx="641349" cy="1882775"/>
          </a:xfrm>
        </p:grpSpPr>
        <p:sp>
          <p:nvSpPr>
            <p:cNvPr id="621" name="Freeform 537"/>
            <p:cNvSpPr>
              <a:spLocks/>
            </p:cNvSpPr>
            <p:nvPr/>
          </p:nvSpPr>
          <p:spPr bwMode="auto">
            <a:xfrm>
              <a:off x="11776075" y="2366963"/>
              <a:ext cx="109537" cy="387350"/>
            </a:xfrm>
            <a:custGeom>
              <a:avLst/>
              <a:gdLst>
                <a:gd name="T0" fmla="*/ 0 w 48"/>
                <a:gd name="T1" fmla="*/ 145 h 169"/>
                <a:gd name="T2" fmla="*/ 24 w 48"/>
                <a:gd name="T3" fmla="*/ 169 h 169"/>
                <a:gd name="T4" fmla="*/ 24 w 48"/>
                <a:gd name="T5" fmla="*/ 169 h 169"/>
                <a:gd name="T6" fmla="*/ 48 w 48"/>
                <a:gd name="T7" fmla="*/ 145 h 169"/>
                <a:gd name="T8" fmla="*/ 48 w 48"/>
                <a:gd name="T9" fmla="*/ 24 h 169"/>
                <a:gd name="T10" fmla="*/ 24 w 48"/>
                <a:gd name="T11" fmla="*/ 0 h 169"/>
                <a:gd name="T12" fmla="*/ 24 w 48"/>
                <a:gd name="T13" fmla="*/ 0 h 169"/>
                <a:gd name="T14" fmla="*/ 0 w 48"/>
                <a:gd name="T15" fmla="*/ 24 h 169"/>
                <a:gd name="T16" fmla="*/ 0 w 48"/>
                <a:gd name="T17" fmla="*/ 14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69">
                  <a:moveTo>
                    <a:pt x="0" y="145"/>
                  </a:moveTo>
                  <a:cubicBezTo>
                    <a:pt x="0" y="158"/>
                    <a:pt x="10" y="169"/>
                    <a:pt x="24" y="169"/>
                  </a:cubicBezTo>
                  <a:cubicBezTo>
                    <a:pt x="24" y="169"/>
                    <a:pt x="24" y="169"/>
                    <a:pt x="24" y="169"/>
                  </a:cubicBezTo>
                  <a:cubicBezTo>
                    <a:pt x="37" y="169"/>
                    <a:pt x="48" y="158"/>
                    <a:pt x="48" y="145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0" y="0"/>
                    <a:pt x="0" y="11"/>
                    <a:pt x="0" y="24"/>
                  </a:cubicBezTo>
                  <a:lnTo>
                    <a:pt x="0" y="145"/>
                  </a:ln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22" name="Freeform 538"/>
            <p:cNvSpPr>
              <a:spLocks/>
            </p:cNvSpPr>
            <p:nvPr/>
          </p:nvSpPr>
          <p:spPr bwMode="auto">
            <a:xfrm>
              <a:off x="11271250" y="2366963"/>
              <a:ext cx="114300" cy="387350"/>
            </a:xfrm>
            <a:custGeom>
              <a:avLst/>
              <a:gdLst>
                <a:gd name="T0" fmla="*/ 0 w 49"/>
                <a:gd name="T1" fmla="*/ 145 h 169"/>
                <a:gd name="T2" fmla="*/ 25 w 49"/>
                <a:gd name="T3" fmla="*/ 169 h 169"/>
                <a:gd name="T4" fmla="*/ 25 w 49"/>
                <a:gd name="T5" fmla="*/ 169 h 169"/>
                <a:gd name="T6" fmla="*/ 49 w 49"/>
                <a:gd name="T7" fmla="*/ 145 h 169"/>
                <a:gd name="T8" fmla="*/ 49 w 49"/>
                <a:gd name="T9" fmla="*/ 24 h 169"/>
                <a:gd name="T10" fmla="*/ 25 w 49"/>
                <a:gd name="T11" fmla="*/ 0 h 169"/>
                <a:gd name="T12" fmla="*/ 25 w 49"/>
                <a:gd name="T13" fmla="*/ 0 h 169"/>
                <a:gd name="T14" fmla="*/ 0 w 49"/>
                <a:gd name="T15" fmla="*/ 24 h 169"/>
                <a:gd name="T16" fmla="*/ 0 w 49"/>
                <a:gd name="T17" fmla="*/ 14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169">
                  <a:moveTo>
                    <a:pt x="0" y="145"/>
                  </a:moveTo>
                  <a:cubicBezTo>
                    <a:pt x="0" y="158"/>
                    <a:pt x="11" y="169"/>
                    <a:pt x="25" y="169"/>
                  </a:cubicBezTo>
                  <a:cubicBezTo>
                    <a:pt x="25" y="169"/>
                    <a:pt x="25" y="169"/>
                    <a:pt x="25" y="169"/>
                  </a:cubicBezTo>
                  <a:cubicBezTo>
                    <a:pt x="38" y="169"/>
                    <a:pt x="49" y="158"/>
                    <a:pt x="49" y="145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11"/>
                    <a:pt x="38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4"/>
                  </a:cubicBezTo>
                  <a:lnTo>
                    <a:pt x="0" y="145"/>
                  </a:ln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23" name="Freeform 539"/>
            <p:cNvSpPr>
              <a:spLocks/>
            </p:cNvSpPr>
            <p:nvPr/>
          </p:nvSpPr>
          <p:spPr bwMode="auto">
            <a:xfrm>
              <a:off x="11310938" y="2362200"/>
              <a:ext cx="557212" cy="455612"/>
            </a:xfrm>
            <a:custGeom>
              <a:avLst/>
              <a:gdLst>
                <a:gd name="T0" fmla="*/ 31 w 241"/>
                <a:gd name="T1" fmla="*/ 0 h 199"/>
                <a:gd name="T2" fmla="*/ 210 w 241"/>
                <a:gd name="T3" fmla="*/ 0 h 199"/>
                <a:gd name="T4" fmla="*/ 241 w 241"/>
                <a:gd name="T5" fmla="*/ 30 h 199"/>
                <a:gd name="T6" fmla="*/ 241 w 241"/>
                <a:gd name="T7" fmla="*/ 42 h 199"/>
                <a:gd name="T8" fmla="*/ 201 w 241"/>
                <a:gd name="T9" fmla="*/ 42 h 199"/>
                <a:gd name="T10" fmla="*/ 201 w 241"/>
                <a:gd name="T11" fmla="*/ 199 h 199"/>
                <a:gd name="T12" fmla="*/ 32 w 241"/>
                <a:gd name="T13" fmla="*/ 199 h 199"/>
                <a:gd name="T14" fmla="*/ 32 w 241"/>
                <a:gd name="T15" fmla="*/ 42 h 199"/>
                <a:gd name="T16" fmla="*/ 0 w 241"/>
                <a:gd name="T17" fmla="*/ 42 h 199"/>
                <a:gd name="T18" fmla="*/ 0 w 241"/>
                <a:gd name="T19" fmla="*/ 30 h 199"/>
                <a:gd name="T20" fmla="*/ 31 w 241"/>
                <a:gd name="T21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1" h="199">
                  <a:moveTo>
                    <a:pt x="31" y="0"/>
                  </a:moveTo>
                  <a:cubicBezTo>
                    <a:pt x="210" y="0"/>
                    <a:pt x="210" y="0"/>
                    <a:pt x="210" y="0"/>
                  </a:cubicBezTo>
                  <a:cubicBezTo>
                    <a:pt x="227" y="0"/>
                    <a:pt x="241" y="13"/>
                    <a:pt x="241" y="30"/>
                  </a:cubicBezTo>
                  <a:cubicBezTo>
                    <a:pt x="241" y="42"/>
                    <a:pt x="241" y="42"/>
                    <a:pt x="241" y="42"/>
                  </a:cubicBezTo>
                  <a:cubicBezTo>
                    <a:pt x="201" y="42"/>
                    <a:pt x="201" y="42"/>
                    <a:pt x="201" y="42"/>
                  </a:cubicBezTo>
                  <a:cubicBezTo>
                    <a:pt x="201" y="199"/>
                    <a:pt x="201" y="199"/>
                    <a:pt x="201" y="199"/>
                  </a:cubicBezTo>
                  <a:cubicBezTo>
                    <a:pt x="32" y="199"/>
                    <a:pt x="32" y="199"/>
                    <a:pt x="32" y="199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1" y="0"/>
                  </a:cubicBez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24" name="Freeform 540"/>
            <p:cNvSpPr>
              <a:spLocks/>
            </p:cNvSpPr>
            <p:nvPr/>
          </p:nvSpPr>
          <p:spPr bwMode="auto">
            <a:xfrm>
              <a:off x="11401425" y="2085975"/>
              <a:ext cx="355600" cy="74612"/>
            </a:xfrm>
            <a:custGeom>
              <a:avLst/>
              <a:gdLst>
                <a:gd name="T0" fmla="*/ 154 w 154"/>
                <a:gd name="T1" fmla="*/ 25 h 32"/>
                <a:gd name="T2" fmla="*/ 146 w 154"/>
                <a:gd name="T3" fmla="*/ 32 h 32"/>
                <a:gd name="T4" fmla="*/ 8 w 154"/>
                <a:gd name="T5" fmla="*/ 32 h 32"/>
                <a:gd name="T6" fmla="*/ 0 w 154"/>
                <a:gd name="T7" fmla="*/ 25 h 32"/>
                <a:gd name="T8" fmla="*/ 0 w 154"/>
                <a:gd name="T9" fmla="*/ 8 h 32"/>
                <a:gd name="T10" fmla="*/ 8 w 154"/>
                <a:gd name="T11" fmla="*/ 0 h 32"/>
                <a:gd name="T12" fmla="*/ 146 w 154"/>
                <a:gd name="T13" fmla="*/ 0 h 32"/>
                <a:gd name="T14" fmla="*/ 154 w 154"/>
                <a:gd name="T15" fmla="*/ 8 h 32"/>
                <a:gd name="T16" fmla="*/ 154 w 154"/>
                <a:gd name="T17" fmla="*/ 2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32">
                  <a:moveTo>
                    <a:pt x="154" y="25"/>
                  </a:moveTo>
                  <a:cubicBezTo>
                    <a:pt x="154" y="29"/>
                    <a:pt x="151" y="32"/>
                    <a:pt x="146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4" y="32"/>
                    <a:pt x="0" y="29"/>
                    <a:pt x="0" y="2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51" y="0"/>
                    <a:pt x="154" y="4"/>
                    <a:pt x="154" y="8"/>
                  </a:cubicBezTo>
                  <a:lnTo>
                    <a:pt x="154" y="25"/>
                  </a:lnTo>
                  <a:close/>
                </a:path>
              </a:pathLst>
            </a:custGeom>
            <a:solidFill>
              <a:srgbClr val="C398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25" name="Freeform 541"/>
            <p:cNvSpPr>
              <a:spLocks/>
            </p:cNvSpPr>
            <p:nvPr/>
          </p:nvSpPr>
          <p:spPr bwMode="auto">
            <a:xfrm>
              <a:off x="11253788" y="3641725"/>
              <a:ext cx="233362" cy="120650"/>
            </a:xfrm>
            <a:custGeom>
              <a:avLst/>
              <a:gdLst>
                <a:gd name="T0" fmla="*/ 57 w 101"/>
                <a:gd name="T1" fmla="*/ 0 h 53"/>
                <a:gd name="T2" fmla="*/ 0 w 101"/>
                <a:gd name="T3" fmla="*/ 53 h 53"/>
                <a:gd name="T4" fmla="*/ 57 w 101"/>
                <a:gd name="T5" fmla="*/ 53 h 53"/>
                <a:gd name="T6" fmla="*/ 101 w 101"/>
                <a:gd name="T7" fmla="*/ 53 h 53"/>
                <a:gd name="T8" fmla="*/ 101 w 101"/>
                <a:gd name="T9" fmla="*/ 0 h 53"/>
                <a:gd name="T10" fmla="*/ 57 w 101"/>
                <a:gd name="T1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1" h="53">
                  <a:moveTo>
                    <a:pt x="57" y="0"/>
                  </a:moveTo>
                  <a:cubicBezTo>
                    <a:pt x="27" y="0"/>
                    <a:pt x="2" y="23"/>
                    <a:pt x="0" y="53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1" y="0"/>
                    <a:pt x="101" y="0"/>
                    <a:pt x="101" y="0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26" name="Freeform 542"/>
            <p:cNvSpPr>
              <a:spLocks/>
            </p:cNvSpPr>
            <p:nvPr/>
          </p:nvSpPr>
          <p:spPr bwMode="auto">
            <a:xfrm>
              <a:off x="11385550" y="2905125"/>
              <a:ext cx="390525" cy="360362"/>
            </a:xfrm>
            <a:custGeom>
              <a:avLst/>
              <a:gdLst>
                <a:gd name="T0" fmla="*/ 246 w 246"/>
                <a:gd name="T1" fmla="*/ 0 h 227"/>
                <a:gd name="T2" fmla="*/ 0 w 246"/>
                <a:gd name="T3" fmla="*/ 0 h 227"/>
                <a:gd name="T4" fmla="*/ 0 w 246"/>
                <a:gd name="T5" fmla="*/ 227 h 227"/>
                <a:gd name="T6" fmla="*/ 62 w 246"/>
                <a:gd name="T7" fmla="*/ 227 h 227"/>
                <a:gd name="T8" fmla="*/ 62 w 246"/>
                <a:gd name="T9" fmla="*/ 81 h 227"/>
                <a:gd name="T10" fmla="*/ 182 w 246"/>
                <a:gd name="T11" fmla="*/ 81 h 227"/>
                <a:gd name="T12" fmla="*/ 182 w 246"/>
                <a:gd name="T13" fmla="*/ 227 h 227"/>
                <a:gd name="T14" fmla="*/ 244 w 246"/>
                <a:gd name="T15" fmla="*/ 227 h 227"/>
                <a:gd name="T16" fmla="*/ 246 w 246"/>
                <a:gd name="T17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227">
                  <a:moveTo>
                    <a:pt x="246" y="0"/>
                  </a:moveTo>
                  <a:lnTo>
                    <a:pt x="0" y="0"/>
                  </a:lnTo>
                  <a:lnTo>
                    <a:pt x="0" y="227"/>
                  </a:lnTo>
                  <a:lnTo>
                    <a:pt x="62" y="227"/>
                  </a:lnTo>
                  <a:lnTo>
                    <a:pt x="62" y="81"/>
                  </a:lnTo>
                  <a:lnTo>
                    <a:pt x="182" y="81"/>
                  </a:lnTo>
                  <a:lnTo>
                    <a:pt x="182" y="227"/>
                  </a:lnTo>
                  <a:lnTo>
                    <a:pt x="244" y="227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F472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27" name="Freeform 543"/>
            <p:cNvSpPr>
              <a:spLocks/>
            </p:cNvSpPr>
            <p:nvPr/>
          </p:nvSpPr>
          <p:spPr bwMode="auto">
            <a:xfrm>
              <a:off x="11542713" y="3641725"/>
              <a:ext cx="233362" cy="120650"/>
            </a:xfrm>
            <a:custGeom>
              <a:avLst/>
              <a:gdLst>
                <a:gd name="T0" fmla="*/ 57 w 101"/>
                <a:gd name="T1" fmla="*/ 0 h 53"/>
                <a:gd name="T2" fmla="*/ 0 w 101"/>
                <a:gd name="T3" fmla="*/ 53 h 53"/>
                <a:gd name="T4" fmla="*/ 57 w 101"/>
                <a:gd name="T5" fmla="*/ 53 h 53"/>
                <a:gd name="T6" fmla="*/ 101 w 101"/>
                <a:gd name="T7" fmla="*/ 53 h 53"/>
                <a:gd name="T8" fmla="*/ 101 w 101"/>
                <a:gd name="T9" fmla="*/ 0 h 53"/>
                <a:gd name="T10" fmla="*/ 57 w 101"/>
                <a:gd name="T1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1" h="53">
                  <a:moveTo>
                    <a:pt x="57" y="0"/>
                  </a:moveTo>
                  <a:cubicBezTo>
                    <a:pt x="27" y="0"/>
                    <a:pt x="2" y="23"/>
                    <a:pt x="0" y="53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1" y="0"/>
                    <a:pt x="101" y="0"/>
                    <a:pt x="101" y="0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28" name="Freeform 544"/>
            <p:cNvSpPr>
              <a:spLocks/>
            </p:cNvSpPr>
            <p:nvPr/>
          </p:nvSpPr>
          <p:spPr bwMode="auto">
            <a:xfrm>
              <a:off x="11517313" y="2219325"/>
              <a:ext cx="123825" cy="246062"/>
            </a:xfrm>
            <a:custGeom>
              <a:avLst/>
              <a:gdLst>
                <a:gd name="T0" fmla="*/ 39 w 78"/>
                <a:gd name="T1" fmla="*/ 155 h 155"/>
                <a:gd name="T2" fmla="*/ 0 w 78"/>
                <a:gd name="T3" fmla="*/ 146 h 155"/>
                <a:gd name="T4" fmla="*/ 0 w 78"/>
                <a:gd name="T5" fmla="*/ 0 h 155"/>
                <a:gd name="T6" fmla="*/ 78 w 78"/>
                <a:gd name="T7" fmla="*/ 0 h 155"/>
                <a:gd name="T8" fmla="*/ 78 w 78"/>
                <a:gd name="T9" fmla="*/ 155 h 155"/>
                <a:gd name="T10" fmla="*/ 39 w 78"/>
                <a:gd name="T11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155">
                  <a:moveTo>
                    <a:pt x="39" y="155"/>
                  </a:moveTo>
                  <a:lnTo>
                    <a:pt x="0" y="146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155"/>
                  </a:lnTo>
                  <a:lnTo>
                    <a:pt x="39" y="155"/>
                  </a:ln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29" name="Freeform 545"/>
            <p:cNvSpPr>
              <a:spLocks/>
            </p:cNvSpPr>
            <p:nvPr/>
          </p:nvSpPr>
          <p:spPr bwMode="auto">
            <a:xfrm>
              <a:off x="11517313" y="2219325"/>
              <a:ext cx="123825" cy="106362"/>
            </a:xfrm>
            <a:custGeom>
              <a:avLst/>
              <a:gdLst>
                <a:gd name="T0" fmla="*/ 0 w 54"/>
                <a:gd name="T1" fmla="*/ 43 h 46"/>
                <a:gd name="T2" fmla="*/ 27 w 54"/>
                <a:gd name="T3" fmla="*/ 46 h 46"/>
                <a:gd name="T4" fmla="*/ 54 w 54"/>
                <a:gd name="T5" fmla="*/ 43 h 46"/>
                <a:gd name="T6" fmla="*/ 54 w 54"/>
                <a:gd name="T7" fmla="*/ 0 h 46"/>
                <a:gd name="T8" fmla="*/ 0 w 54"/>
                <a:gd name="T9" fmla="*/ 0 h 46"/>
                <a:gd name="T10" fmla="*/ 0 w 54"/>
                <a:gd name="T11" fmla="*/ 4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46">
                  <a:moveTo>
                    <a:pt x="0" y="43"/>
                  </a:moveTo>
                  <a:cubicBezTo>
                    <a:pt x="9" y="45"/>
                    <a:pt x="18" y="46"/>
                    <a:pt x="27" y="46"/>
                  </a:cubicBezTo>
                  <a:cubicBezTo>
                    <a:pt x="36" y="46"/>
                    <a:pt x="45" y="45"/>
                    <a:pt x="54" y="43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3"/>
                  </a:lnTo>
                  <a:close/>
                </a:path>
              </a:pathLst>
            </a:custGeom>
            <a:solidFill>
              <a:srgbClr val="C398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30" name="Freeform 546"/>
            <p:cNvSpPr>
              <a:spLocks/>
            </p:cNvSpPr>
            <p:nvPr/>
          </p:nvSpPr>
          <p:spPr bwMode="auto">
            <a:xfrm>
              <a:off x="11433175" y="2028825"/>
              <a:ext cx="293687" cy="273050"/>
            </a:xfrm>
            <a:custGeom>
              <a:avLst/>
              <a:gdLst>
                <a:gd name="T0" fmla="*/ 0 w 127"/>
                <a:gd name="T1" fmla="*/ 0 h 119"/>
                <a:gd name="T2" fmla="*/ 0 w 127"/>
                <a:gd name="T3" fmla="*/ 98 h 119"/>
                <a:gd name="T4" fmla="*/ 63 w 127"/>
                <a:gd name="T5" fmla="*/ 119 h 119"/>
                <a:gd name="T6" fmla="*/ 127 w 127"/>
                <a:gd name="T7" fmla="*/ 98 h 119"/>
                <a:gd name="T8" fmla="*/ 127 w 127"/>
                <a:gd name="T9" fmla="*/ 0 h 119"/>
                <a:gd name="T10" fmla="*/ 0 w 127"/>
                <a:gd name="T11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" h="119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18" y="111"/>
                    <a:pt x="40" y="119"/>
                    <a:pt x="63" y="119"/>
                  </a:cubicBezTo>
                  <a:cubicBezTo>
                    <a:pt x="97" y="119"/>
                    <a:pt x="127" y="98"/>
                    <a:pt x="127" y="98"/>
                  </a:cubicBezTo>
                  <a:cubicBezTo>
                    <a:pt x="127" y="0"/>
                    <a:pt x="127" y="0"/>
                    <a:pt x="1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31" name="Rectangle 547"/>
            <p:cNvSpPr>
              <a:spLocks noChangeArrowheads="1"/>
            </p:cNvSpPr>
            <p:nvPr/>
          </p:nvSpPr>
          <p:spPr bwMode="auto">
            <a:xfrm>
              <a:off x="11674475" y="3265488"/>
              <a:ext cx="98425" cy="376237"/>
            </a:xfrm>
            <a:prstGeom prst="rect">
              <a:avLst/>
            </a:pr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32" name="Rectangle 548"/>
            <p:cNvSpPr>
              <a:spLocks noChangeArrowheads="1"/>
            </p:cNvSpPr>
            <p:nvPr/>
          </p:nvSpPr>
          <p:spPr bwMode="auto">
            <a:xfrm>
              <a:off x="11385550" y="3265488"/>
              <a:ext cx="98425" cy="376237"/>
            </a:xfrm>
            <a:prstGeom prst="rect">
              <a:avLst/>
            </a:pr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33" name="Rectangle 549"/>
            <p:cNvSpPr>
              <a:spLocks noChangeArrowheads="1"/>
            </p:cNvSpPr>
            <p:nvPr/>
          </p:nvSpPr>
          <p:spPr bwMode="auto">
            <a:xfrm>
              <a:off x="11385550" y="3397250"/>
              <a:ext cx="101600" cy="244475"/>
            </a:xfrm>
            <a:prstGeom prst="rect">
              <a:avLst/>
            </a:prstGeom>
            <a:solidFill>
              <a:srgbClr val="F472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34" name="Rectangle 550"/>
            <p:cNvSpPr>
              <a:spLocks noChangeArrowheads="1"/>
            </p:cNvSpPr>
            <p:nvPr/>
          </p:nvSpPr>
          <p:spPr bwMode="auto">
            <a:xfrm>
              <a:off x="11385550" y="3484563"/>
              <a:ext cx="101600" cy="190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35" name="Rectangle 551"/>
            <p:cNvSpPr>
              <a:spLocks noChangeArrowheads="1"/>
            </p:cNvSpPr>
            <p:nvPr/>
          </p:nvSpPr>
          <p:spPr bwMode="auto">
            <a:xfrm>
              <a:off x="11385550" y="3436938"/>
              <a:ext cx="101600" cy="190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36" name="Rectangle 552"/>
            <p:cNvSpPr>
              <a:spLocks noChangeArrowheads="1"/>
            </p:cNvSpPr>
            <p:nvPr/>
          </p:nvSpPr>
          <p:spPr bwMode="auto">
            <a:xfrm>
              <a:off x="11674475" y="3397250"/>
              <a:ext cx="98425" cy="244475"/>
            </a:xfrm>
            <a:prstGeom prst="rect">
              <a:avLst/>
            </a:prstGeom>
            <a:solidFill>
              <a:srgbClr val="F472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37" name="Rectangle 553"/>
            <p:cNvSpPr>
              <a:spLocks noChangeArrowheads="1"/>
            </p:cNvSpPr>
            <p:nvPr/>
          </p:nvSpPr>
          <p:spPr bwMode="auto">
            <a:xfrm>
              <a:off x="11674475" y="3484563"/>
              <a:ext cx="98425" cy="190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38" name="Rectangle 554"/>
            <p:cNvSpPr>
              <a:spLocks noChangeArrowheads="1"/>
            </p:cNvSpPr>
            <p:nvPr/>
          </p:nvSpPr>
          <p:spPr bwMode="auto">
            <a:xfrm>
              <a:off x="11674475" y="3436938"/>
              <a:ext cx="98425" cy="190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39" name="Freeform 555"/>
            <p:cNvSpPr>
              <a:spLocks/>
            </p:cNvSpPr>
            <p:nvPr/>
          </p:nvSpPr>
          <p:spPr bwMode="auto">
            <a:xfrm>
              <a:off x="11385550" y="2362200"/>
              <a:ext cx="390525" cy="542925"/>
            </a:xfrm>
            <a:custGeom>
              <a:avLst/>
              <a:gdLst>
                <a:gd name="T0" fmla="*/ 33 w 169"/>
                <a:gd name="T1" fmla="*/ 19 h 237"/>
                <a:gd name="T2" fmla="*/ 33 w 169"/>
                <a:gd name="T3" fmla="*/ 0 h 237"/>
                <a:gd name="T4" fmla="*/ 57 w 169"/>
                <a:gd name="T5" fmla="*/ 0 h 237"/>
                <a:gd name="T6" fmla="*/ 84 w 169"/>
                <a:gd name="T7" fmla="*/ 26 h 237"/>
                <a:gd name="T8" fmla="*/ 111 w 169"/>
                <a:gd name="T9" fmla="*/ 0 h 237"/>
                <a:gd name="T10" fmla="*/ 138 w 169"/>
                <a:gd name="T11" fmla="*/ 0 h 237"/>
                <a:gd name="T12" fmla="*/ 138 w 169"/>
                <a:gd name="T13" fmla="*/ 19 h 237"/>
                <a:gd name="T14" fmla="*/ 169 w 169"/>
                <a:gd name="T15" fmla="*/ 70 h 237"/>
                <a:gd name="T16" fmla="*/ 169 w 169"/>
                <a:gd name="T17" fmla="*/ 237 h 237"/>
                <a:gd name="T18" fmla="*/ 0 w 169"/>
                <a:gd name="T19" fmla="*/ 237 h 237"/>
                <a:gd name="T20" fmla="*/ 0 w 169"/>
                <a:gd name="T21" fmla="*/ 71 h 237"/>
                <a:gd name="T22" fmla="*/ 33 w 169"/>
                <a:gd name="T23" fmla="*/ 1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9" h="237">
                  <a:moveTo>
                    <a:pt x="33" y="19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14"/>
                    <a:pt x="69" y="26"/>
                    <a:pt x="84" y="26"/>
                  </a:cubicBezTo>
                  <a:cubicBezTo>
                    <a:pt x="99" y="26"/>
                    <a:pt x="111" y="14"/>
                    <a:pt x="111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8" y="19"/>
                    <a:pt x="138" y="19"/>
                    <a:pt x="138" y="19"/>
                  </a:cubicBezTo>
                  <a:cubicBezTo>
                    <a:pt x="138" y="41"/>
                    <a:pt x="150" y="60"/>
                    <a:pt x="169" y="70"/>
                  </a:cubicBezTo>
                  <a:cubicBezTo>
                    <a:pt x="169" y="237"/>
                    <a:pt x="169" y="237"/>
                    <a:pt x="169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19" y="62"/>
                    <a:pt x="33" y="42"/>
                    <a:pt x="33" y="19"/>
                  </a:cubicBezTo>
                  <a:close/>
                </a:path>
              </a:pathLst>
            </a:custGeom>
            <a:solidFill>
              <a:srgbClr val="EC00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40" name="Freeform 556"/>
            <p:cNvSpPr>
              <a:spLocks/>
            </p:cNvSpPr>
            <p:nvPr/>
          </p:nvSpPr>
          <p:spPr bwMode="auto">
            <a:xfrm>
              <a:off x="11274425" y="2343150"/>
              <a:ext cx="77787" cy="153987"/>
            </a:xfrm>
            <a:custGeom>
              <a:avLst/>
              <a:gdLst>
                <a:gd name="T0" fmla="*/ 34 w 34"/>
                <a:gd name="T1" fmla="*/ 67 h 67"/>
                <a:gd name="T2" fmla="*/ 34 w 34"/>
                <a:gd name="T3" fmla="*/ 0 h 67"/>
                <a:gd name="T4" fmla="*/ 0 w 34"/>
                <a:gd name="T5" fmla="*/ 33 h 67"/>
                <a:gd name="T6" fmla="*/ 34 w 34"/>
                <a:gd name="T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67">
                  <a:moveTo>
                    <a:pt x="34" y="67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52"/>
                    <a:pt x="15" y="67"/>
                    <a:pt x="34" y="67"/>
                  </a:cubicBez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41" name="Freeform 557"/>
            <p:cNvSpPr>
              <a:spLocks/>
            </p:cNvSpPr>
            <p:nvPr/>
          </p:nvSpPr>
          <p:spPr bwMode="auto">
            <a:xfrm>
              <a:off x="11807825" y="2343150"/>
              <a:ext cx="77787" cy="153987"/>
            </a:xfrm>
            <a:custGeom>
              <a:avLst/>
              <a:gdLst>
                <a:gd name="T0" fmla="*/ 0 w 34"/>
                <a:gd name="T1" fmla="*/ 0 h 67"/>
                <a:gd name="T2" fmla="*/ 0 w 34"/>
                <a:gd name="T3" fmla="*/ 67 h 67"/>
                <a:gd name="T4" fmla="*/ 34 w 34"/>
                <a:gd name="T5" fmla="*/ 33 h 67"/>
                <a:gd name="T6" fmla="*/ 0 w 34"/>
                <a:gd name="T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67">
                  <a:moveTo>
                    <a:pt x="0" y="0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19" y="67"/>
                    <a:pt x="34" y="52"/>
                    <a:pt x="34" y="33"/>
                  </a:cubicBezTo>
                  <a:cubicBezTo>
                    <a:pt x="34" y="15"/>
                    <a:pt x="19" y="0"/>
                    <a:pt x="0" y="0"/>
                  </a:cubicBez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42" name="Freeform 558"/>
            <p:cNvSpPr>
              <a:spLocks/>
            </p:cNvSpPr>
            <p:nvPr/>
          </p:nvSpPr>
          <p:spPr bwMode="auto">
            <a:xfrm>
              <a:off x="11352213" y="2203450"/>
              <a:ext cx="455612" cy="320675"/>
            </a:xfrm>
            <a:custGeom>
              <a:avLst/>
              <a:gdLst>
                <a:gd name="T0" fmla="*/ 0 w 197"/>
                <a:gd name="T1" fmla="*/ 129 h 140"/>
                <a:gd name="T2" fmla="*/ 11 w 197"/>
                <a:gd name="T3" fmla="*/ 140 h 140"/>
                <a:gd name="T4" fmla="*/ 186 w 197"/>
                <a:gd name="T5" fmla="*/ 140 h 140"/>
                <a:gd name="T6" fmla="*/ 197 w 197"/>
                <a:gd name="T7" fmla="*/ 129 h 140"/>
                <a:gd name="T8" fmla="*/ 197 w 197"/>
                <a:gd name="T9" fmla="*/ 11 h 140"/>
                <a:gd name="T10" fmla="*/ 186 w 197"/>
                <a:gd name="T11" fmla="*/ 0 h 140"/>
                <a:gd name="T12" fmla="*/ 11 w 197"/>
                <a:gd name="T13" fmla="*/ 0 h 140"/>
                <a:gd name="T14" fmla="*/ 0 w 197"/>
                <a:gd name="T15" fmla="*/ 11 h 140"/>
                <a:gd name="T16" fmla="*/ 0 w 197"/>
                <a:gd name="T17" fmla="*/ 12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140">
                  <a:moveTo>
                    <a:pt x="0" y="129"/>
                  </a:moveTo>
                  <a:cubicBezTo>
                    <a:pt x="0" y="135"/>
                    <a:pt x="5" y="140"/>
                    <a:pt x="11" y="140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92" y="140"/>
                    <a:pt x="197" y="135"/>
                    <a:pt x="197" y="129"/>
                  </a:cubicBezTo>
                  <a:cubicBezTo>
                    <a:pt x="197" y="11"/>
                    <a:pt x="197" y="11"/>
                    <a:pt x="197" y="11"/>
                  </a:cubicBezTo>
                  <a:cubicBezTo>
                    <a:pt x="197" y="5"/>
                    <a:pt x="192" y="0"/>
                    <a:pt x="186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lnTo>
                    <a:pt x="0" y="1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43" name="Freeform 559"/>
            <p:cNvSpPr>
              <a:spLocks/>
            </p:cNvSpPr>
            <p:nvPr/>
          </p:nvSpPr>
          <p:spPr bwMode="auto">
            <a:xfrm>
              <a:off x="11717338" y="2366963"/>
              <a:ext cx="96837" cy="119062"/>
            </a:xfrm>
            <a:custGeom>
              <a:avLst/>
              <a:gdLst>
                <a:gd name="T0" fmla="*/ 14 w 42"/>
                <a:gd name="T1" fmla="*/ 0 h 52"/>
                <a:gd name="T2" fmla="*/ 42 w 42"/>
                <a:gd name="T3" fmla="*/ 0 h 52"/>
                <a:gd name="T4" fmla="*/ 42 w 42"/>
                <a:gd name="T5" fmla="*/ 52 h 52"/>
                <a:gd name="T6" fmla="*/ 14 w 42"/>
                <a:gd name="T7" fmla="*/ 52 h 52"/>
                <a:gd name="T8" fmla="*/ 0 w 42"/>
                <a:gd name="T9" fmla="*/ 38 h 52"/>
                <a:gd name="T10" fmla="*/ 0 w 42"/>
                <a:gd name="T11" fmla="*/ 14 h 52"/>
                <a:gd name="T12" fmla="*/ 14 w 42"/>
                <a:gd name="T1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52">
                  <a:moveTo>
                    <a:pt x="14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6" y="52"/>
                    <a:pt x="0" y="46"/>
                    <a:pt x="0" y="3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44" name="Freeform 560"/>
            <p:cNvSpPr>
              <a:spLocks/>
            </p:cNvSpPr>
            <p:nvPr/>
          </p:nvSpPr>
          <p:spPr bwMode="auto">
            <a:xfrm>
              <a:off x="11347450" y="2366963"/>
              <a:ext cx="96837" cy="119062"/>
            </a:xfrm>
            <a:custGeom>
              <a:avLst/>
              <a:gdLst>
                <a:gd name="T0" fmla="*/ 27 w 42"/>
                <a:gd name="T1" fmla="*/ 52 h 52"/>
                <a:gd name="T2" fmla="*/ 0 w 42"/>
                <a:gd name="T3" fmla="*/ 52 h 52"/>
                <a:gd name="T4" fmla="*/ 0 w 42"/>
                <a:gd name="T5" fmla="*/ 0 h 52"/>
                <a:gd name="T6" fmla="*/ 27 w 42"/>
                <a:gd name="T7" fmla="*/ 0 h 52"/>
                <a:gd name="T8" fmla="*/ 42 w 42"/>
                <a:gd name="T9" fmla="*/ 14 h 52"/>
                <a:gd name="T10" fmla="*/ 42 w 42"/>
                <a:gd name="T11" fmla="*/ 38 h 52"/>
                <a:gd name="T12" fmla="*/ 27 w 42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52">
                  <a:moveTo>
                    <a:pt x="27" y="5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5" y="0"/>
                    <a:pt x="42" y="6"/>
                    <a:pt x="42" y="14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2" y="46"/>
                    <a:pt x="35" y="52"/>
                    <a:pt x="27" y="52"/>
                  </a:cubicBez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45" name="Freeform 561"/>
            <p:cNvSpPr>
              <a:spLocks/>
            </p:cNvSpPr>
            <p:nvPr/>
          </p:nvSpPr>
          <p:spPr bwMode="auto">
            <a:xfrm>
              <a:off x="11261725" y="1920875"/>
              <a:ext cx="633412" cy="71437"/>
            </a:xfrm>
            <a:custGeom>
              <a:avLst/>
              <a:gdLst>
                <a:gd name="T0" fmla="*/ 274 w 274"/>
                <a:gd name="T1" fmla="*/ 31 h 31"/>
                <a:gd name="T2" fmla="*/ 161 w 274"/>
                <a:gd name="T3" fmla="*/ 31 h 31"/>
                <a:gd name="T4" fmla="*/ 113 w 274"/>
                <a:gd name="T5" fmla="*/ 31 h 31"/>
                <a:gd name="T6" fmla="*/ 0 w 274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4" h="31">
                  <a:moveTo>
                    <a:pt x="274" y="31"/>
                  </a:moveTo>
                  <a:cubicBezTo>
                    <a:pt x="243" y="0"/>
                    <a:pt x="193" y="0"/>
                    <a:pt x="161" y="31"/>
                  </a:cubicBezTo>
                  <a:cubicBezTo>
                    <a:pt x="113" y="31"/>
                    <a:pt x="113" y="31"/>
                    <a:pt x="113" y="31"/>
                  </a:cubicBezTo>
                  <a:cubicBezTo>
                    <a:pt x="82" y="0"/>
                    <a:pt x="31" y="0"/>
                    <a:pt x="0" y="31"/>
                  </a:cubicBezTo>
                </a:path>
              </a:pathLst>
            </a:custGeom>
            <a:noFill/>
            <a:ln w="30163" cap="rnd">
              <a:solidFill>
                <a:srgbClr val="6D49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46" name="Freeform 562"/>
            <p:cNvSpPr>
              <a:spLocks/>
            </p:cNvSpPr>
            <p:nvPr/>
          </p:nvSpPr>
          <p:spPr bwMode="auto">
            <a:xfrm>
              <a:off x="11433175" y="1879600"/>
              <a:ext cx="293687" cy="280987"/>
            </a:xfrm>
            <a:custGeom>
              <a:avLst/>
              <a:gdLst>
                <a:gd name="T0" fmla="*/ 64 w 127"/>
                <a:gd name="T1" fmla="*/ 0 h 122"/>
                <a:gd name="T2" fmla="*/ 0 w 127"/>
                <a:gd name="T3" fmla="*/ 63 h 122"/>
                <a:gd name="T4" fmla="*/ 0 w 127"/>
                <a:gd name="T5" fmla="*/ 65 h 122"/>
                <a:gd name="T6" fmla="*/ 0 w 127"/>
                <a:gd name="T7" fmla="*/ 122 h 122"/>
                <a:gd name="T8" fmla="*/ 58 w 127"/>
                <a:gd name="T9" fmla="*/ 65 h 122"/>
                <a:gd name="T10" fmla="*/ 69 w 127"/>
                <a:gd name="T11" fmla="*/ 65 h 122"/>
                <a:gd name="T12" fmla="*/ 127 w 127"/>
                <a:gd name="T13" fmla="*/ 122 h 122"/>
                <a:gd name="T14" fmla="*/ 127 w 127"/>
                <a:gd name="T15" fmla="*/ 65 h 122"/>
                <a:gd name="T16" fmla="*/ 127 w 127"/>
                <a:gd name="T17" fmla="*/ 63 h 122"/>
                <a:gd name="T18" fmla="*/ 64 w 127"/>
                <a:gd name="T1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122">
                  <a:moveTo>
                    <a:pt x="64" y="0"/>
                  </a:moveTo>
                  <a:cubicBezTo>
                    <a:pt x="29" y="0"/>
                    <a:pt x="0" y="28"/>
                    <a:pt x="0" y="63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91"/>
                    <a:pt x="26" y="65"/>
                    <a:pt x="58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101" y="65"/>
                    <a:pt x="127" y="91"/>
                    <a:pt x="127" y="122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3"/>
                    <a:pt x="127" y="63"/>
                    <a:pt x="127" y="63"/>
                  </a:cubicBezTo>
                  <a:cubicBezTo>
                    <a:pt x="127" y="28"/>
                    <a:pt x="98" y="0"/>
                    <a:pt x="64" y="0"/>
                  </a:cubicBezTo>
                  <a:close/>
                </a:path>
              </a:pathLst>
            </a:custGeom>
            <a:solidFill>
              <a:srgbClr val="6D4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47" name="Oval 563"/>
            <p:cNvSpPr>
              <a:spLocks noChangeArrowheads="1"/>
            </p:cNvSpPr>
            <p:nvPr/>
          </p:nvSpPr>
          <p:spPr bwMode="auto">
            <a:xfrm>
              <a:off x="11680825" y="1897063"/>
              <a:ext cx="46037" cy="44450"/>
            </a:xfrm>
            <a:prstGeom prst="ellipse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48" name="Oval 564"/>
            <p:cNvSpPr>
              <a:spLocks noChangeArrowheads="1"/>
            </p:cNvSpPr>
            <p:nvPr/>
          </p:nvSpPr>
          <p:spPr bwMode="auto">
            <a:xfrm>
              <a:off x="11680825" y="1955800"/>
              <a:ext cx="46037" cy="46037"/>
            </a:xfrm>
            <a:prstGeom prst="ellipse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49" name="Oval 565"/>
            <p:cNvSpPr>
              <a:spLocks noChangeArrowheads="1"/>
            </p:cNvSpPr>
            <p:nvPr/>
          </p:nvSpPr>
          <p:spPr bwMode="auto">
            <a:xfrm>
              <a:off x="11433175" y="1897063"/>
              <a:ext cx="46037" cy="44450"/>
            </a:xfrm>
            <a:prstGeom prst="ellipse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50" name="Oval 566"/>
            <p:cNvSpPr>
              <a:spLocks noChangeArrowheads="1"/>
            </p:cNvSpPr>
            <p:nvPr/>
          </p:nvSpPr>
          <p:spPr bwMode="auto">
            <a:xfrm>
              <a:off x="11433175" y="1955800"/>
              <a:ext cx="46037" cy="46037"/>
            </a:xfrm>
            <a:prstGeom prst="ellipse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51" name="Freeform 567"/>
            <p:cNvSpPr>
              <a:spLocks noEditPoints="1"/>
            </p:cNvSpPr>
            <p:nvPr/>
          </p:nvSpPr>
          <p:spPr bwMode="auto">
            <a:xfrm>
              <a:off x="11750675" y="2889250"/>
              <a:ext cx="47625" cy="66675"/>
            </a:xfrm>
            <a:custGeom>
              <a:avLst/>
              <a:gdLst>
                <a:gd name="T0" fmla="*/ 0 w 21"/>
                <a:gd name="T1" fmla="*/ 18 h 29"/>
                <a:gd name="T2" fmla="*/ 0 w 21"/>
                <a:gd name="T3" fmla="*/ 0 h 29"/>
                <a:gd name="T4" fmla="*/ 21 w 21"/>
                <a:gd name="T5" fmla="*/ 0 h 29"/>
                <a:gd name="T6" fmla="*/ 21 w 21"/>
                <a:gd name="T7" fmla="*/ 18 h 29"/>
                <a:gd name="T8" fmla="*/ 10 w 21"/>
                <a:gd name="T9" fmla="*/ 29 h 29"/>
                <a:gd name="T10" fmla="*/ 0 w 21"/>
                <a:gd name="T11" fmla="*/ 18 h 29"/>
                <a:gd name="T12" fmla="*/ 6 w 21"/>
                <a:gd name="T13" fmla="*/ 6 h 29"/>
                <a:gd name="T14" fmla="*/ 6 w 21"/>
                <a:gd name="T15" fmla="*/ 18 h 29"/>
                <a:gd name="T16" fmla="*/ 10 w 21"/>
                <a:gd name="T17" fmla="*/ 23 h 29"/>
                <a:gd name="T18" fmla="*/ 15 w 21"/>
                <a:gd name="T19" fmla="*/ 18 h 29"/>
                <a:gd name="T20" fmla="*/ 15 w 21"/>
                <a:gd name="T21" fmla="*/ 6 h 29"/>
                <a:gd name="T22" fmla="*/ 6 w 21"/>
                <a:gd name="T23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9">
                  <a:moveTo>
                    <a:pt x="0" y="1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24"/>
                    <a:pt x="16" y="29"/>
                    <a:pt x="10" y="29"/>
                  </a:cubicBezTo>
                  <a:cubicBezTo>
                    <a:pt x="5" y="29"/>
                    <a:pt x="0" y="24"/>
                    <a:pt x="0" y="18"/>
                  </a:cubicBezTo>
                  <a:close/>
                  <a:moveTo>
                    <a:pt x="6" y="6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6" y="21"/>
                    <a:pt x="8" y="23"/>
                    <a:pt x="10" y="23"/>
                  </a:cubicBezTo>
                  <a:cubicBezTo>
                    <a:pt x="13" y="23"/>
                    <a:pt x="15" y="21"/>
                    <a:pt x="15" y="18"/>
                  </a:cubicBezTo>
                  <a:cubicBezTo>
                    <a:pt x="15" y="6"/>
                    <a:pt x="15" y="6"/>
                    <a:pt x="15" y="6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52" name="Freeform 568"/>
            <p:cNvSpPr>
              <a:spLocks noEditPoints="1"/>
            </p:cNvSpPr>
            <p:nvPr/>
          </p:nvSpPr>
          <p:spPr bwMode="auto">
            <a:xfrm>
              <a:off x="11715750" y="2889250"/>
              <a:ext cx="47625" cy="66675"/>
            </a:xfrm>
            <a:custGeom>
              <a:avLst/>
              <a:gdLst>
                <a:gd name="T0" fmla="*/ 0 w 21"/>
                <a:gd name="T1" fmla="*/ 18 h 29"/>
                <a:gd name="T2" fmla="*/ 0 w 21"/>
                <a:gd name="T3" fmla="*/ 0 h 29"/>
                <a:gd name="T4" fmla="*/ 21 w 21"/>
                <a:gd name="T5" fmla="*/ 0 h 29"/>
                <a:gd name="T6" fmla="*/ 21 w 21"/>
                <a:gd name="T7" fmla="*/ 18 h 29"/>
                <a:gd name="T8" fmla="*/ 10 w 21"/>
                <a:gd name="T9" fmla="*/ 29 h 29"/>
                <a:gd name="T10" fmla="*/ 0 w 21"/>
                <a:gd name="T11" fmla="*/ 18 h 29"/>
                <a:gd name="T12" fmla="*/ 5 w 21"/>
                <a:gd name="T13" fmla="*/ 6 h 29"/>
                <a:gd name="T14" fmla="*/ 5 w 21"/>
                <a:gd name="T15" fmla="*/ 18 h 29"/>
                <a:gd name="T16" fmla="*/ 10 w 21"/>
                <a:gd name="T17" fmla="*/ 23 h 29"/>
                <a:gd name="T18" fmla="*/ 15 w 21"/>
                <a:gd name="T19" fmla="*/ 18 h 29"/>
                <a:gd name="T20" fmla="*/ 15 w 21"/>
                <a:gd name="T21" fmla="*/ 6 h 29"/>
                <a:gd name="T22" fmla="*/ 5 w 21"/>
                <a:gd name="T23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9">
                  <a:moveTo>
                    <a:pt x="0" y="1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24"/>
                    <a:pt x="16" y="29"/>
                    <a:pt x="10" y="29"/>
                  </a:cubicBezTo>
                  <a:cubicBezTo>
                    <a:pt x="4" y="29"/>
                    <a:pt x="0" y="24"/>
                    <a:pt x="0" y="18"/>
                  </a:cubicBezTo>
                  <a:close/>
                  <a:moveTo>
                    <a:pt x="5" y="6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5" y="21"/>
                    <a:pt x="8" y="23"/>
                    <a:pt x="10" y="23"/>
                  </a:cubicBezTo>
                  <a:cubicBezTo>
                    <a:pt x="13" y="23"/>
                    <a:pt x="15" y="21"/>
                    <a:pt x="15" y="18"/>
                  </a:cubicBezTo>
                  <a:cubicBezTo>
                    <a:pt x="15" y="6"/>
                    <a:pt x="15" y="6"/>
                    <a:pt x="15" y="6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53" name="Freeform 569"/>
            <p:cNvSpPr>
              <a:spLocks noEditPoints="1"/>
            </p:cNvSpPr>
            <p:nvPr/>
          </p:nvSpPr>
          <p:spPr bwMode="auto">
            <a:xfrm>
              <a:off x="11677650" y="2889250"/>
              <a:ext cx="49212" cy="66675"/>
            </a:xfrm>
            <a:custGeom>
              <a:avLst/>
              <a:gdLst>
                <a:gd name="T0" fmla="*/ 0 w 21"/>
                <a:gd name="T1" fmla="*/ 18 h 29"/>
                <a:gd name="T2" fmla="*/ 0 w 21"/>
                <a:gd name="T3" fmla="*/ 0 h 29"/>
                <a:gd name="T4" fmla="*/ 21 w 21"/>
                <a:gd name="T5" fmla="*/ 0 h 29"/>
                <a:gd name="T6" fmla="*/ 21 w 21"/>
                <a:gd name="T7" fmla="*/ 18 h 29"/>
                <a:gd name="T8" fmla="*/ 11 w 21"/>
                <a:gd name="T9" fmla="*/ 29 h 29"/>
                <a:gd name="T10" fmla="*/ 0 w 21"/>
                <a:gd name="T11" fmla="*/ 18 h 29"/>
                <a:gd name="T12" fmla="*/ 6 w 21"/>
                <a:gd name="T13" fmla="*/ 6 h 29"/>
                <a:gd name="T14" fmla="*/ 6 w 21"/>
                <a:gd name="T15" fmla="*/ 18 h 29"/>
                <a:gd name="T16" fmla="*/ 11 w 21"/>
                <a:gd name="T17" fmla="*/ 23 h 29"/>
                <a:gd name="T18" fmla="*/ 16 w 21"/>
                <a:gd name="T19" fmla="*/ 18 h 29"/>
                <a:gd name="T20" fmla="*/ 16 w 21"/>
                <a:gd name="T21" fmla="*/ 6 h 29"/>
                <a:gd name="T22" fmla="*/ 6 w 21"/>
                <a:gd name="T23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9">
                  <a:moveTo>
                    <a:pt x="0" y="1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24"/>
                    <a:pt x="17" y="29"/>
                    <a:pt x="11" y="29"/>
                  </a:cubicBezTo>
                  <a:cubicBezTo>
                    <a:pt x="5" y="29"/>
                    <a:pt x="0" y="24"/>
                    <a:pt x="0" y="18"/>
                  </a:cubicBezTo>
                  <a:close/>
                  <a:moveTo>
                    <a:pt x="6" y="6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6" y="21"/>
                    <a:pt x="8" y="23"/>
                    <a:pt x="11" y="23"/>
                  </a:cubicBezTo>
                  <a:cubicBezTo>
                    <a:pt x="13" y="23"/>
                    <a:pt x="16" y="21"/>
                    <a:pt x="16" y="18"/>
                  </a:cubicBezTo>
                  <a:cubicBezTo>
                    <a:pt x="16" y="6"/>
                    <a:pt x="16" y="6"/>
                    <a:pt x="16" y="6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54" name="Freeform 570"/>
            <p:cNvSpPr>
              <a:spLocks noEditPoints="1"/>
            </p:cNvSpPr>
            <p:nvPr/>
          </p:nvSpPr>
          <p:spPr bwMode="auto">
            <a:xfrm>
              <a:off x="11644313" y="2889250"/>
              <a:ext cx="47625" cy="66675"/>
            </a:xfrm>
            <a:custGeom>
              <a:avLst/>
              <a:gdLst>
                <a:gd name="T0" fmla="*/ 0 w 21"/>
                <a:gd name="T1" fmla="*/ 18 h 29"/>
                <a:gd name="T2" fmla="*/ 0 w 21"/>
                <a:gd name="T3" fmla="*/ 0 h 29"/>
                <a:gd name="T4" fmla="*/ 21 w 21"/>
                <a:gd name="T5" fmla="*/ 0 h 29"/>
                <a:gd name="T6" fmla="*/ 21 w 21"/>
                <a:gd name="T7" fmla="*/ 18 h 29"/>
                <a:gd name="T8" fmla="*/ 10 w 21"/>
                <a:gd name="T9" fmla="*/ 29 h 29"/>
                <a:gd name="T10" fmla="*/ 0 w 21"/>
                <a:gd name="T11" fmla="*/ 18 h 29"/>
                <a:gd name="T12" fmla="*/ 6 w 21"/>
                <a:gd name="T13" fmla="*/ 6 h 29"/>
                <a:gd name="T14" fmla="*/ 6 w 21"/>
                <a:gd name="T15" fmla="*/ 18 h 29"/>
                <a:gd name="T16" fmla="*/ 10 w 21"/>
                <a:gd name="T17" fmla="*/ 23 h 29"/>
                <a:gd name="T18" fmla="*/ 15 w 21"/>
                <a:gd name="T19" fmla="*/ 18 h 29"/>
                <a:gd name="T20" fmla="*/ 15 w 21"/>
                <a:gd name="T21" fmla="*/ 6 h 29"/>
                <a:gd name="T22" fmla="*/ 6 w 21"/>
                <a:gd name="T23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9">
                  <a:moveTo>
                    <a:pt x="0" y="1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24"/>
                    <a:pt x="16" y="29"/>
                    <a:pt x="10" y="29"/>
                  </a:cubicBezTo>
                  <a:cubicBezTo>
                    <a:pt x="5" y="29"/>
                    <a:pt x="0" y="24"/>
                    <a:pt x="0" y="18"/>
                  </a:cubicBezTo>
                  <a:close/>
                  <a:moveTo>
                    <a:pt x="6" y="6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6" y="21"/>
                    <a:pt x="8" y="23"/>
                    <a:pt x="10" y="23"/>
                  </a:cubicBezTo>
                  <a:cubicBezTo>
                    <a:pt x="13" y="23"/>
                    <a:pt x="15" y="21"/>
                    <a:pt x="15" y="18"/>
                  </a:cubicBezTo>
                  <a:cubicBezTo>
                    <a:pt x="15" y="6"/>
                    <a:pt x="15" y="6"/>
                    <a:pt x="15" y="6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55" name="Freeform 571"/>
            <p:cNvSpPr>
              <a:spLocks noEditPoints="1"/>
            </p:cNvSpPr>
            <p:nvPr/>
          </p:nvSpPr>
          <p:spPr bwMode="auto">
            <a:xfrm>
              <a:off x="11606213" y="2889250"/>
              <a:ext cx="50800" cy="66675"/>
            </a:xfrm>
            <a:custGeom>
              <a:avLst/>
              <a:gdLst>
                <a:gd name="T0" fmla="*/ 0 w 22"/>
                <a:gd name="T1" fmla="*/ 18 h 29"/>
                <a:gd name="T2" fmla="*/ 0 w 22"/>
                <a:gd name="T3" fmla="*/ 0 h 29"/>
                <a:gd name="T4" fmla="*/ 22 w 22"/>
                <a:gd name="T5" fmla="*/ 0 h 29"/>
                <a:gd name="T6" fmla="*/ 22 w 22"/>
                <a:gd name="T7" fmla="*/ 18 h 29"/>
                <a:gd name="T8" fmla="*/ 11 w 22"/>
                <a:gd name="T9" fmla="*/ 29 h 29"/>
                <a:gd name="T10" fmla="*/ 0 w 22"/>
                <a:gd name="T11" fmla="*/ 18 h 29"/>
                <a:gd name="T12" fmla="*/ 6 w 22"/>
                <a:gd name="T13" fmla="*/ 6 h 29"/>
                <a:gd name="T14" fmla="*/ 6 w 22"/>
                <a:gd name="T15" fmla="*/ 18 h 29"/>
                <a:gd name="T16" fmla="*/ 11 w 22"/>
                <a:gd name="T17" fmla="*/ 23 h 29"/>
                <a:gd name="T18" fmla="*/ 16 w 22"/>
                <a:gd name="T19" fmla="*/ 18 h 29"/>
                <a:gd name="T20" fmla="*/ 16 w 22"/>
                <a:gd name="T21" fmla="*/ 6 h 29"/>
                <a:gd name="T22" fmla="*/ 6 w 22"/>
                <a:gd name="T23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29">
                  <a:moveTo>
                    <a:pt x="0" y="1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24"/>
                    <a:pt x="17" y="29"/>
                    <a:pt x="11" y="29"/>
                  </a:cubicBezTo>
                  <a:cubicBezTo>
                    <a:pt x="5" y="29"/>
                    <a:pt x="0" y="24"/>
                    <a:pt x="0" y="18"/>
                  </a:cubicBezTo>
                  <a:close/>
                  <a:moveTo>
                    <a:pt x="6" y="6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6" y="21"/>
                    <a:pt x="8" y="23"/>
                    <a:pt x="11" y="23"/>
                  </a:cubicBezTo>
                  <a:cubicBezTo>
                    <a:pt x="14" y="23"/>
                    <a:pt x="16" y="21"/>
                    <a:pt x="16" y="18"/>
                  </a:cubicBezTo>
                  <a:cubicBezTo>
                    <a:pt x="16" y="6"/>
                    <a:pt x="16" y="6"/>
                    <a:pt x="16" y="6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56" name="Freeform 572"/>
            <p:cNvSpPr>
              <a:spLocks noEditPoints="1"/>
            </p:cNvSpPr>
            <p:nvPr/>
          </p:nvSpPr>
          <p:spPr bwMode="auto">
            <a:xfrm>
              <a:off x="11571288" y="2889250"/>
              <a:ext cx="49212" cy="66675"/>
            </a:xfrm>
            <a:custGeom>
              <a:avLst/>
              <a:gdLst>
                <a:gd name="T0" fmla="*/ 0 w 21"/>
                <a:gd name="T1" fmla="*/ 18 h 29"/>
                <a:gd name="T2" fmla="*/ 0 w 21"/>
                <a:gd name="T3" fmla="*/ 0 h 29"/>
                <a:gd name="T4" fmla="*/ 21 w 21"/>
                <a:gd name="T5" fmla="*/ 0 h 29"/>
                <a:gd name="T6" fmla="*/ 21 w 21"/>
                <a:gd name="T7" fmla="*/ 18 h 29"/>
                <a:gd name="T8" fmla="*/ 11 w 21"/>
                <a:gd name="T9" fmla="*/ 29 h 29"/>
                <a:gd name="T10" fmla="*/ 0 w 21"/>
                <a:gd name="T11" fmla="*/ 18 h 29"/>
                <a:gd name="T12" fmla="*/ 6 w 21"/>
                <a:gd name="T13" fmla="*/ 6 h 29"/>
                <a:gd name="T14" fmla="*/ 6 w 21"/>
                <a:gd name="T15" fmla="*/ 18 h 29"/>
                <a:gd name="T16" fmla="*/ 11 w 21"/>
                <a:gd name="T17" fmla="*/ 23 h 29"/>
                <a:gd name="T18" fmla="*/ 15 w 21"/>
                <a:gd name="T19" fmla="*/ 18 h 29"/>
                <a:gd name="T20" fmla="*/ 15 w 21"/>
                <a:gd name="T21" fmla="*/ 6 h 29"/>
                <a:gd name="T22" fmla="*/ 6 w 21"/>
                <a:gd name="T23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9">
                  <a:moveTo>
                    <a:pt x="0" y="1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24"/>
                    <a:pt x="17" y="29"/>
                    <a:pt x="11" y="29"/>
                  </a:cubicBezTo>
                  <a:cubicBezTo>
                    <a:pt x="5" y="29"/>
                    <a:pt x="0" y="24"/>
                    <a:pt x="0" y="18"/>
                  </a:cubicBezTo>
                  <a:close/>
                  <a:moveTo>
                    <a:pt x="6" y="6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6" y="21"/>
                    <a:pt x="8" y="23"/>
                    <a:pt x="11" y="23"/>
                  </a:cubicBezTo>
                  <a:cubicBezTo>
                    <a:pt x="13" y="23"/>
                    <a:pt x="15" y="21"/>
                    <a:pt x="15" y="18"/>
                  </a:cubicBezTo>
                  <a:cubicBezTo>
                    <a:pt x="15" y="6"/>
                    <a:pt x="15" y="6"/>
                    <a:pt x="15" y="6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57" name="Freeform 573"/>
            <p:cNvSpPr>
              <a:spLocks noEditPoints="1"/>
            </p:cNvSpPr>
            <p:nvPr/>
          </p:nvSpPr>
          <p:spPr bwMode="auto">
            <a:xfrm>
              <a:off x="11537950" y="2889250"/>
              <a:ext cx="47625" cy="66675"/>
            </a:xfrm>
            <a:custGeom>
              <a:avLst/>
              <a:gdLst>
                <a:gd name="T0" fmla="*/ 0 w 21"/>
                <a:gd name="T1" fmla="*/ 18 h 29"/>
                <a:gd name="T2" fmla="*/ 0 w 21"/>
                <a:gd name="T3" fmla="*/ 0 h 29"/>
                <a:gd name="T4" fmla="*/ 21 w 21"/>
                <a:gd name="T5" fmla="*/ 0 h 29"/>
                <a:gd name="T6" fmla="*/ 21 w 21"/>
                <a:gd name="T7" fmla="*/ 18 h 29"/>
                <a:gd name="T8" fmla="*/ 10 w 21"/>
                <a:gd name="T9" fmla="*/ 29 h 29"/>
                <a:gd name="T10" fmla="*/ 0 w 21"/>
                <a:gd name="T11" fmla="*/ 18 h 29"/>
                <a:gd name="T12" fmla="*/ 6 w 21"/>
                <a:gd name="T13" fmla="*/ 6 h 29"/>
                <a:gd name="T14" fmla="*/ 6 w 21"/>
                <a:gd name="T15" fmla="*/ 18 h 29"/>
                <a:gd name="T16" fmla="*/ 10 w 21"/>
                <a:gd name="T17" fmla="*/ 23 h 29"/>
                <a:gd name="T18" fmla="*/ 15 w 21"/>
                <a:gd name="T19" fmla="*/ 18 h 29"/>
                <a:gd name="T20" fmla="*/ 15 w 21"/>
                <a:gd name="T21" fmla="*/ 6 h 29"/>
                <a:gd name="T22" fmla="*/ 6 w 21"/>
                <a:gd name="T23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9">
                  <a:moveTo>
                    <a:pt x="0" y="1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24"/>
                    <a:pt x="16" y="29"/>
                    <a:pt x="10" y="29"/>
                  </a:cubicBezTo>
                  <a:cubicBezTo>
                    <a:pt x="5" y="29"/>
                    <a:pt x="0" y="24"/>
                    <a:pt x="0" y="18"/>
                  </a:cubicBezTo>
                  <a:close/>
                  <a:moveTo>
                    <a:pt x="6" y="6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6" y="21"/>
                    <a:pt x="8" y="23"/>
                    <a:pt x="10" y="23"/>
                  </a:cubicBezTo>
                  <a:cubicBezTo>
                    <a:pt x="13" y="23"/>
                    <a:pt x="15" y="21"/>
                    <a:pt x="15" y="18"/>
                  </a:cubicBezTo>
                  <a:cubicBezTo>
                    <a:pt x="15" y="6"/>
                    <a:pt x="15" y="6"/>
                    <a:pt x="15" y="6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58" name="Freeform 574"/>
            <p:cNvSpPr>
              <a:spLocks noEditPoints="1"/>
            </p:cNvSpPr>
            <p:nvPr/>
          </p:nvSpPr>
          <p:spPr bwMode="auto">
            <a:xfrm>
              <a:off x="11499850" y="2889250"/>
              <a:ext cx="50800" cy="66675"/>
            </a:xfrm>
            <a:custGeom>
              <a:avLst/>
              <a:gdLst>
                <a:gd name="T0" fmla="*/ 0 w 22"/>
                <a:gd name="T1" fmla="*/ 18 h 29"/>
                <a:gd name="T2" fmla="*/ 0 w 22"/>
                <a:gd name="T3" fmla="*/ 0 h 29"/>
                <a:gd name="T4" fmla="*/ 22 w 22"/>
                <a:gd name="T5" fmla="*/ 0 h 29"/>
                <a:gd name="T6" fmla="*/ 22 w 22"/>
                <a:gd name="T7" fmla="*/ 18 h 29"/>
                <a:gd name="T8" fmla="*/ 11 w 22"/>
                <a:gd name="T9" fmla="*/ 29 h 29"/>
                <a:gd name="T10" fmla="*/ 0 w 22"/>
                <a:gd name="T11" fmla="*/ 18 h 29"/>
                <a:gd name="T12" fmla="*/ 6 w 22"/>
                <a:gd name="T13" fmla="*/ 6 h 29"/>
                <a:gd name="T14" fmla="*/ 6 w 22"/>
                <a:gd name="T15" fmla="*/ 18 h 29"/>
                <a:gd name="T16" fmla="*/ 11 w 22"/>
                <a:gd name="T17" fmla="*/ 23 h 29"/>
                <a:gd name="T18" fmla="*/ 16 w 22"/>
                <a:gd name="T19" fmla="*/ 18 h 29"/>
                <a:gd name="T20" fmla="*/ 16 w 22"/>
                <a:gd name="T21" fmla="*/ 6 h 29"/>
                <a:gd name="T22" fmla="*/ 6 w 22"/>
                <a:gd name="T23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29">
                  <a:moveTo>
                    <a:pt x="0" y="1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24"/>
                    <a:pt x="17" y="29"/>
                    <a:pt x="11" y="29"/>
                  </a:cubicBezTo>
                  <a:cubicBezTo>
                    <a:pt x="5" y="29"/>
                    <a:pt x="0" y="24"/>
                    <a:pt x="0" y="18"/>
                  </a:cubicBezTo>
                  <a:close/>
                  <a:moveTo>
                    <a:pt x="6" y="6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6" y="21"/>
                    <a:pt x="8" y="23"/>
                    <a:pt x="11" y="23"/>
                  </a:cubicBezTo>
                  <a:cubicBezTo>
                    <a:pt x="14" y="23"/>
                    <a:pt x="16" y="21"/>
                    <a:pt x="16" y="18"/>
                  </a:cubicBezTo>
                  <a:cubicBezTo>
                    <a:pt x="16" y="6"/>
                    <a:pt x="16" y="6"/>
                    <a:pt x="16" y="6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59" name="Freeform 575"/>
            <p:cNvSpPr>
              <a:spLocks noEditPoints="1"/>
            </p:cNvSpPr>
            <p:nvPr/>
          </p:nvSpPr>
          <p:spPr bwMode="auto">
            <a:xfrm>
              <a:off x="11468100" y="2889250"/>
              <a:ext cx="49212" cy="66675"/>
            </a:xfrm>
            <a:custGeom>
              <a:avLst/>
              <a:gdLst>
                <a:gd name="T0" fmla="*/ 0 w 21"/>
                <a:gd name="T1" fmla="*/ 18 h 29"/>
                <a:gd name="T2" fmla="*/ 0 w 21"/>
                <a:gd name="T3" fmla="*/ 0 h 29"/>
                <a:gd name="T4" fmla="*/ 21 w 21"/>
                <a:gd name="T5" fmla="*/ 0 h 29"/>
                <a:gd name="T6" fmla="*/ 21 w 21"/>
                <a:gd name="T7" fmla="*/ 18 h 29"/>
                <a:gd name="T8" fmla="*/ 10 w 21"/>
                <a:gd name="T9" fmla="*/ 29 h 29"/>
                <a:gd name="T10" fmla="*/ 0 w 21"/>
                <a:gd name="T11" fmla="*/ 18 h 29"/>
                <a:gd name="T12" fmla="*/ 5 w 21"/>
                <a:gd name="T13" fmla="*/ 6 h 29"/>
                <a:gd name="T14" fmla="*/ 5 w 21"/>
                <a:gd name="T15" fmla="*/ 18 h 29"/>
                <a:gd name="T16" fmla="*/ 10 w 21"/>
                <a:gd name="T17" fmla="*/ 23 h 29"/>
                <a:gd name="T18" fmla="*/ 15 w 21"/>
                <a:gd name="T19" fmla="*/ 18 h 29"/>
                <a:gd name="T20" fmla="*/ 15 w 21"/>
                <a:gd name="T21" fmla="*/ 6 h 29"/>
                <a:gd name="T22" fmla="*/ 5 w 21"/>
                <a:gd name="T23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9">
                  <a:moveTo>
                    <a:pt x="0" y="1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24"/>
                    <a:pt x="16" y="29"/>
                    <a:pt x="10" y="29"/>
                  </a:cubicBezTo>
                  <a:cubicBezTo>
                    <a:pt x="4" y="29"/>
                    <a:pt x="0" y="24"/>
                    <a:pt x="0" y="18"/>
                  </a:cubicBezTo>
                  <a:close/>
                  <a:moveTo>
                    <a:pt x="5" y="6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5" y="21"/>
                    <a:pt x="7" y="23"/>
                    <a:pt x="10" y="23"/>
                  </a:cubicBezTo>
                  <a:cubicBezTo>
                    <a:pt x="13" y="23"/>
                    <a:pt x="15" y="21"/>
                    <a:pt x="15" y="18"/>
                  </a:cubicBezTo>
                  <a:cubicBezTo>
                    <a:pt x="15" y="6"/>
                    <a:pt x="15" y="6"/>
                    <a:pt x="15" y="6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60" name="Freeform 576"/>
            <p:cNvSpPr>
              <a:spLocks noEditPoints="1"/>
            </p:cNvSpPr>
            <p:nvPr/>
          </p:nvSpPr>
          <p:spPr bwMode="auto">
            <a:xfrm>
              <a:off x="11431588" y="2889250"/>
              <a:ext cx="47625" cy="66675"/>
            </a:xfrm>
            <a:custGeom>
              <a:avLst/>
              <a:gdLst>
                <a:gd name="T0" fmla="*/ 0 w 21"/>
                <a:gd name="T1" fmla="*/ 18 h 29"/>
                <a:gd name="T2" fmla="*/ 0 w 21"/>
                <a:gd name="T3" fmla="*/ 0 h 29"/>
                <a:gd name="T4" fmla="*/ 21 w 21"/>
                <a:gd name="T5" fmla="*/ 0 h 29"/>
                <a:gd name="T6" fmla="*/ 21 w 21"/>
                <a:gd name="T7" fmla="*/ 18 h 29"/>
                <a:gd name="T8" fmla="*/ 11 w 21"/>
                <a:gd name="T9" fmla="*/ 29 h 29"/>
                <a:gd name="T10" fmla="*/ 0 w 21"/>
                <a:gd name="T11" fmla="*/ 18 h 29"/>
                <a:gd name="T12" fmla="*/ 6 w 21"/>
                <a:gd name="T13" fmla="*/ 6 h 29"/>
                <a:gd name="T14" fmla="*/ 6 w 21"/>
                <a:gd name="T15" fmla="*/ 18 h 29"/>
                <a:gd name="T16" fmla="*/ 11 w 21"/>
                <a:gd name="T17" fmla="*/ 23 h 29"/>
                <a:gd name="T18" fmla="*/ 16 w 21"/>
                <a:gd name="T19" fmla="*/ 18 h 29"/>
                <a:gd name="T20" fmla="*/ 16 w 21"/>
                <a:gd name="T21" fmla="*/ 6 h 29"/>
                <a:gd name="T22" fmla="*/ 6 w 21"/>
                <a:gd name="T23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9">
                  <a:moveTo>
                    <a:pt x="0" y="1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24"/>
                    <a:pt x="17" y="29"/>
                    <a:pt x="11" y="29"/>
                  </a:cubicBezTo>
                  <a:cubicBezTo>
                    <a:pt x="5" y="29"/>
                    <a:pt x="0" y="24"/>
                    <a:pt x="0" y="18"/>
                  </a:cubicBezTo>
                  <a:close/>
                  <a:moveTo>
                    <a:pt x="6" y="6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6" y="21"/>
                    <a:pt x="8" y="23"/>
                    <a:pt x="11" y="23"/>
                  </a:cubicBezTo>
                  <a:cubicBezTo>
                    <a:pt x="13" y="23"/>
                    <a:pt x="16" y="21"/>
                    <a:pt x="16" y="18"/>
                  </a:cubicBezTo>
                  <a:cubicBezTo>
                    <a:pt x="16" y="6"/>
                    <a:pt x="16" y="6"/>
                    <a:pt x="16" y="6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61" name="Freeform 577"/>
            <p:cNvSpPr>
              <a:spLocks noEditPoints="1"/>
            </p:cNvSpPr>
            <p:nvPr/>
          </p:nvSpPr>
          <p:spPr bwMode="auto">
            <a:xfrm>
              <a:off x="11396663" y="2889250"/>
              <a:ext cx="47625" cy="66675"/>
            </a:xfrm>
            <a:custGeom>
              <a:avLst/>
              <a:gdLst>
                <a:gd name="T0" fmla="*/ 0 w 21"/>
                <a:gd name="T1" fmla="*/ 18 h 29"/>
                <a:gd name="T2" fmla="*/ 0 w 21"/>
                <a:gd name="T3" fmla="*/ 0 h 29"/>
                <a:gd name="T4" fmla="*/ 21 w 21"/>
                <a:gd name="T5" fmla="*/ 0 h 29"/>
                <a:gd name="T6" fmla="*/ 21 w 21"/>
                <a:gd name="T7" fmla="*/ 18 h 29"/>
                <a:gd name="T8" fmla="*/ 10 w 21"/>
                <a:gd name="T9" fmla="*/ 29 h 29"/>
                <a:gd name="T10" fmla="*/ 0 w 21"/>
                <a:gd name="T11" fmla="*/ 18 h 29"/>
                <a:gd name="T12" fmla="*/ 6 w 21"/>
                <a:gd name="T13" fmla="*/ 6 h 29"/>
                <a:gd name="T14" fmla="*/ 6 w 21"/>
                <a:gd name="T15" fmla="*/ 18 h 29"/>
                <a:gd name="T16" fmla="*/ 10 w 21"/>
                <a:gd name="T17" fmla="*/ 23 h 29"/>
                <a:gd name="T18" fmla="*/ 15 w 21"/>
                <a:gd name="T19" fmla="*/ 18 h 29"/>
                <a:gd name="T20" fmla="*/ 15 w 21"/>
                <a:gd name="T21" fmla="*/ 6 h 29"/>
                <a:gd name="T22" fmla="*/ 6 w 21"/>
                <a:gd name="T23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9">
                  <a:moveTo>
                    <a:pt x="0" y="1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24"/>
                    <a:pt x="16" y="29"/>
                    <a:pt x="10" y="29"/>
                  </a:cubicBezTo>
                  <a:cubicBezTo>
                    <a:pt x="5" y="29"/>
                    <a:pt x="0" y="24"/>
                    <a:pt x="0" y="18"/>
                  </a:cubicBezTo>
                  <a:close/>
                  <a:moveTo>
                    <a:pt x="6" y="6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6" y="21"/>
                    <a:pt x="8" y="23"/>
                    <a:pt x="10" y="23"/>
                  </a:cubicBezTo>
                  <a:cubicBezTo>
                    <a:pt x="13" y="23"/>
                    <a:pt x="15" y="21"/>
                    <a:pt x="15" y="18"/>
                  </a:cubicBezTo>
                  <a:cubicBezTo>
                    <a:pt x="15" y="6"/>
                    <a:pt x="15" y="6"/>
                    <a:pt x="15" y="6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62" name="Freeform 578"/>
            <p:cNvSpPr>
              <a:spLocks noEditPoints="1"/>
            </p:cNvSpPr>
            <p:nvPr/>
          </p:nvSpPr>
          <p:spPr bwMode="auto">
            <a:xfrm>
              <a:off x="11361738" y="2889250"/>
              <a:ext cx="49212" cy="66675"/>
            </a:xfrm>
            <a:custGeom>
              <a:avLst/>
              <a:gdLst>
                <a:gd name="T0" fmla="*/ 0 w 21"/>
                <a:gd name="T1" fmla="*/ 18 h 29"/>
                <a:gd name="T2" fmla="*/ 0 w 21"/>
                <a:gd name="T3" fmla="*/ 0 h 29"/>
                <a:gd name="T4" fmla="*/ 21 w 21"/>
                <a:gd name="T5" fmla="*/ 0 h 29"/>
                <a:gd name="T6" fmla="*/ 21 w 21"/>
                <a:gd name="T7" fmla="*/ 18 h 29"/>
                <a:gd name="T8" fmla="*/ 10 w 21"/>
                <a:gd name="T9" fmla="*/ 29 h 29"/>
                <a:gd name="T10" fmla="*/ 0 w 21"/>
                <a:gd name="T11" fmla="*/ 18 h 29"/>
                <a:gd name="T12" fmla="*/ 5 w 21"/>
                <a:gd name="T13" fmla="*/ 6 h 29"/>
                <a:gd name="T14" fmla="*/ 5 w 21"/>
                <a:gd name="T15" fmla="*/ 18 h 29"/>
                <a:gd name="T16" fmla="*/ 10 w 21"/>
                <a:gd name="T17" fmla="*/ 23 h 29"/>
                <a:gd name="T18" fmla="*/ 15 w 21"/>
                <a:gd name="T19" fmla="*/ 18 h 29"/>
                <a:gd name="T20" fmla="*/ 15 w 21"/>
                <a:gd name="T21" fmla="*/ 6 h 29"/>
                <a:gd name="T22" fmla="*/ 5 w 21"/>
                <a:gd name="T23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9">
                  <a:moveTo>
                    <a:pt x="0" y="1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24"/>
                    <a:pt x="16" y="29"/>
                    <a:pt x="10" y="29"/>
                  </a:cubicBezTo>
                  <a:cubicBezTo>
                    <a:pt x="4" y="29"/>
                    <a:pt x="0" y="24"/>
                    <a:pt x="0" y="18"/>
                  </a:cubicBezTo>
                  <a:close/>
                  <a:moveTo>
                    <a:pt x="5" y="6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5" y="21"/>
                    <a:pt x="7" y="23"/>
                    <a:pt x="10" y="23"/>
                  </a:cubicBezTo>
                  <a:cubicBezTo>
                    <a:pt x="13" y="23"/>
                    <a:pt x="15" y="21"/>
                    <a:pt x="15" y="18"/>
                  </a:cubicBezTo>
                  <a:cubicBezTo>
                    <a:pt x="15" y="6"/>
                    <a:pt x="15" y="6"/>
                    <a:pt x="15" y="6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63" name="Freeform 579"/>
            <p:cNvSpPr>
              <a:spLocks/>
            </p:cNvSpPr>
            <p:nvPr/>
          </p:nvSpPr>
          <p:spPr bwMode="auto">
            <a:xfrm>
              <a:off x="11550650" y="2006600"/>
              <a:ext cx="171450" cy="125412"/>
            </a:xfrm>
            <a:custGeom>
              <a:avLst/>
              <a:gdLst>
                <a:gd name="T0" fmla="*/ 0 w 74"/>
                <a:gd name="T1" fmla="*/ 0 h 55"/>
                <a:gd name="T2" fmla="*/ 74 w 74"/>
                <a:gd name="T3" fmla="*/ 55 h 55"/>
                <a:gd name="T4" fmla="*/ 74 w 74"/>
                <a:gd name="T5" fmla="*/ 18 h 55"/>
                <a:gd name="T6" fmla="*/ 0 w 74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55">
                  <a:moveTo>
                    <a:pt x="0" y="0"/>
                  </a:moveTo>
                  <a:cubicBezTo>
                    <a:pt x="0" y="0"/>
                    <a:pt x="5" y="55"/>
                    <a:pt x="74" y="55"/>
                  </a:cubicBezTo>
                  <a:cubicBezTo>
                    <a:pt x="74" y="39"/>
                    <a:pt x="74" y="18"/>
                    <a:pt x="74" y="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D4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64" name="Oval 580"/>
            <p:cNvSpPr>
              <a:spLocks noChangeArrowheads="1"/>
            </p:cNvSpPr>
            <p:nvPr/>
          </p:nvSpPr>
          <p:spPr bwMode="auto">
            <a:xfrm>
              <a:off x="11488738" y="2152650"/>
              <a:ext cx="28575" cy="25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65" name="Oval 581"/>
            <p:cNvSpPr>
              <a:spLocks noChangeArrowheads="1"/>
            </p:cNvSpPr>
            <p:nvPr/>
          </p:nvSpPr>
          <p:spPr bwMode="auto">
            <a:xfrm>
              <a:off x="11641138" y="2152650"/>
              <a:ext cx="25400" cy="25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</p:grpSp>
      <p:grpSp>
        <p:nvGrpSpPr>
          <p:cNvPr id="717" name="Group 716"/>
          <p:cNvGrpSpPr/>
          <p:nvPr/>
        </p:nvGrpSpPr>
        <p:grpSpPr>
          <a:xfrm>
            <a:off x="8376005" y="4532964"/>
            <a:ext cx="1751013" cy="1784349"/>
            <a:chOff x="6427788" y="4373563"/>
            <a:chExt cx="1751013" cy="1784349"/>
          </a:xfrm>
        </p:grpSpPr>
        <p:sp>
          <p:nvSpPr>
            <p:cNvPr id="670" name="Rectangle 585"/>
            <p:cNvSpPr>
              <a:spLocks noChangeArrowheads="1"/>
            </p:cNvSpPr>
            <p:nvPr/>
          </p:nvSpPr>
          <p:spPr bwMode="auto">
            <a:xfrm>
              <a:off x="7799388" y="5556250"/>
              <a:ext cx="204788" cy="350837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71" name="Freeform 586"/>
            <p:cNvSpPr>
              <a:spLocks/>
            </p:cNvSpPr>
            <p:nvPr/>
          </p:nvSpPr>
          <p:spPr bwMode="auto">
            <a:xfrm>
              <a:off x="7637463" y="6054725"/>
              <a:ext cx="179388" cy="61912"/>
            </a:xfrm>
            <a:custGeom>
              <a:avLst/>
              <a:gdLst>
                <a:gd name="T0" fmla="*/ 55 w 104"/>
                <a:gd name="T1" fmla="*/ 0 h 36"/>
                <a:gd name="T2" fmla="*/ 1 w 104"/>
                <a:gd name="T3" fmla="*/ 29 h 36"/>
                <a:gd name="T4" fmla="*/ 0 w 104"/>
                <a:gd name="T5" fmla="*/ 35 h 36"/>
                <a:gd name="T6" fmla="*/ 71 w 104"/>
                <a:gd name="T7" fmla="*/ 36 h 36"/>
                <a:gd name="T8" fmla="*/ 104 w 104"/>
                <a:gd name="T9" fmla="*/ 0 h 36"/>
                <a:gd name="T10" fmla="*/ 55 w 104"/>
                <a:gd name="T1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" h="36">
                  <a:moveTo>
                    <a:pt x="55" y="0"/>
                  </a:moveTo>
                  <a:cubicBezTo>
                    <a:pt x="33" y="0"/>
                    <a:pt x="13" y="11"/>
                    <a:pt x="1" y="29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71" y="36"/>
                    <a:pt x="71" y="36"/>
                    <a:pt x="71" y="36"/>
                  </a:cubicBezTo>
                  <a:cubicBezTo>
                    <a:pt x="88" y="36"/>
                    <a:pt x="102" y="16"/>
                    <a:pt x="104" y="0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72" name="Rectangle 587"/>
            <p:cNvSpPr>
              <a:spLocks noChangeArrowheads="1"/>
            </p:cNvSpPr>
            <p:nvPr/>
          </p:nvSpPr>
          <p:spPr bwMode="auto">
            <a:xfrm>
              <a:off x="7773988" y="4681538"/>
              <a:ext cx="246063" cy="146050"/>
            </a:xfrm>
            <a:prstGeom prst="rect">
              <a:avLst/>
            </a:prstGeom>
            <a:solidFill>
              <a:srgbClr val="6D4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73" name="Freeform 588"/>
            <p:cNvSpPr>
              <a:spLocks/>
            </p:cNvSpPr>
            <p:nvPr/>
          </p:nvSpPr>
          <p:spPr bwMode="auto">
            <a:xfrm>
              <a:off x="7748588" y="4538663"/>
              <a:ext cx="296863" cy="63500"/>
            </a:xfrm>
            <a:custGeom>
              <a:avLst/>
              <a:gdLst>
                <a:gd name="T0" fmla="*/ 172 w 172"/>
                <a:gd name="T1" fmla="*/ 27 h 36"/>
                <a:gd name="T2" fmla="*/ 163 w 172"/>
                <a:gd name="T3" fmla="*/ 36 h 36"/>
                <a:gd name="T4" fmla="*/ 8 w 172"/>
                <a:gd name="T5" fmla="*/ 36 h 36"/>
                <a:gd name="T6" fmla="*/ 0 w 172"/>
                <a:gd name="T7" fmla="*/ 27 h 36"/>
                <a:gd name="T8" fmla="*/ 0 w 172"/>
                <a:gd name="T9" fmla="*/ 9 h 36"/>
                <a:gd name="T10" fmla="*/ 8 w 172"/>
                <a:gd name="T11" fmla="*/ 0 h 36"/>
                <a:gd name="T12" fmla="*/ 163 w 172"/>
                <a:gd name="T13" fmla="*/ 0 h 36"/>
                <a:gd name="T14" fmla="*/ 172 w 172"/>
                <a:gd name="T15" fmla="*/ 9 h 36"/>
                <a:gd name="T16" fmla="*/ 172 w 172"/>
                <a:gd name="T17" fmla="*/ 2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6">
                  <a:moveTo>
                    <a:pt x="172" y="27"/>
                  </a:moveTo>
                  <a:cubicBezTo>
                    <a:pt x="172" y="32"/>
                    <a:pt x="168" y="36"/>
                    <a:pt x="163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4" y="36"/>
                    <a:pt x="0" y="32"/>
                    <a:pt x="0" y="2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68" y="0"/>
                    <a:pt x="172" y="4"/>
                    <a:pt x="172" y="9"/>
                  </a:cubicBezTo>
                  <a:lnTo>
                    <a:pt x="172" y="27"/>
                  </a:lnTo>
                  <a:close/>
                </a:path>
              </a:pathLst>
            </a:custGeom>
            <a:solidFill>
              <a:srgbClr val="C398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74" name="Freeform 589"/>
            <p:cNvSpPr>
              <a:spLocks/>
            </p:cNvSpPr>
            <p:nvPr/>
          </p:nvSpPr>
          <p:spPr bwMode="auto">
            <a:xfrm>
              <a:off x="7845426" y="4676775"/>
              <a:ext cx="103188" cy="171450"/>
            </a:xfrm>
            <a:custGeom>
              <a:avLst/>
              <a:gdLst>
                <a:gd name="T0" fmla="*/ 33 w 65"/>
                <a:gd name="T1" fmla="*/ 108 h 108"/>
                <a:gd name="T2" fmla="*/ 0 w 65"/>
                <a:gd name="T3" fmla="*/ 76 h 108"/>
                <a:gd name="T4" fmla="*/ 0 w 65"/>
                <a:gd name="T5" fmla="*/ 0 h 108"/>
                <a:gd name="T6" fmla="*/ 65 w 65"/>
                <a:gd name="T7" fmla="*/ 0 h 108"/>
                <a:gd name="T8" fmla="*/ 65 w 65"/>
                <a:gd name="T9" fmla="*/ 76 h 108"/>
                <a:gd name="T10" fmla="*/ 33 w 65"/>
                <a:gd name="T11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108">
                  <a:moveTo>
                    <a:pt x="33" y="108"/>
                  </a:moveTo>
                  <a:lnTo>
                    <a:pt x="0" y="76"/>
                  </a:lnTo>
                  <a:lnTo>
                    <a:pt x="0" y="0"/>
                  </a:lnTo>
                  <a:lnTo>
                    <a:pt x="65" y="0"/>
                  </a:lnTo>
                  <a:lnTo>
                    <a:pt x="65" y="76"/>
                  </a:lnTo>
                  <a:lnTo>
                    <a:pt x="33" y="108"/>
                  </a:ln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75" name="Freeform 590"/>
            <p:cNvSpPr>
              <a:spLocks/>
            </p:cNvSpPr>
            <p:nvPr/>
          </p:nvSpPr>
          <p:spPr bwMode="auto">
            <a:xfrm>
              <a:off x="7845426" y="4649788"/>
              <a:ext cx="103188" cy="92075"/>
            </a:xfrm>
            <a:custGeom>
              <a:avLst/>
              <a:gdLst>
                <a:gd name="T0" fmla="*/ 0 w 60"/>
                <a:gd name="T1" fmla="*/ 49 h 53"/>
                <a:gd name="T2" fmla="*/ 30 w 60"/>
                <a:gd name="T3" fmla="*/ 53 h 53"/>
                <a:gd name="T4" fmla="*/ 60 w 60"/>
                <a:gd name="T5" fmla="*/ 49 h 53"/>
                <a:gd name="T6" fmla="*/ 60 w 60"/>
                <a:gd name="T7" fmla="*/ 0 h 53"/>
                <a:gd name="T8" fmla="*/ 0 w 60"/>
                <a:gd name="T9" fmla="*/ 0 h 53"/>
                <a:gd name="T10" fmla="*/ 0 w 60"/>
                <a:gd name="T11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3">
                  <a:moveTo>
                    <a:pt x="0" y="49"/>
                  </a:moveTo>
                  <a:cubicBezTo>
                    <a:pt x="9" y="51"/>
                    <a:pt x="19" y="53"/>
                    <a:pt x="30" y="53"/>
                  </a:cubicBezTo>
                  <a:cubicBezTo>
                    <a:pt x="40" y="53"/>
                    <a:pt x="50" y="51"/>
                    <a:pt x="60" y="49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9"/>
                  </a:lnTo>
                  <a:close/>
                </a:path>
              </a:pathLst>
            </a:custGeom>
            <a:solidFill>
              <a:srgbClr val="C398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76" name="Freeform 591"/>
            <p:cNvSpPr>
              <a:spLocks/>
            </p:cNvSpPr>
            <p:nvPr/>
          </p:nvSpPr>
          <p:spPr bwMode="auto">
            <a:xfrm>
              <a:off x="7773988" y="4491038"/>
              <a:ext cx="246063" cy="230187"/>
            </a:xfrm>
            <a:custGeom>
              <a:avLst/>
              <a:gdLst>
                <a:gd name="T0" fmla="*/ 0 w 142"/>
                <a:gd name="T1" fmla="*/ 0 h 133"/>
                <a:gd name="T2" fmla="*/ 0 w 142"/>
                <a:gd name="T3" fmla="*/ 110 h 133"/>
                <a:gd name="T4" fmla="*/ 71 w 142"/>
                <a:gd name="T5" fmla="*/ 133 h 133"/>
                <a:gd name="T6" fmla="*/ 142 w 142"/>
                <a:gd name="T7" fmla="*/ 110 h 133"/>
                <a:gd name="T8" fmla="*/ 142 w 142"/>
                <a:gd name="T9" fmla="*/ 110 h 133"/>
                <a:gd name="T10" fmla="*/ 142 w 142"/>
                <a:gd name="T11" fmla="*/ 0 h 133"/>
                <a:gd name="T12" fmla="*/ 0 w 142"/>
                <a:gd name="T13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2" h="133">
                  <a:moveTo>
                    <a:pt x="0" y="0"/>
                  </a:moveTo>
                  <a:cubicBezTo>
                    <a:pt x="0" y="110"/>
                    <a:pt x="0" y="110"/>
                    <a:pt x="0" y="110"/>
                  </a:cubicBezTo>
                  <a:cubicBezTo>
                    <a:pt x="20" y="124"/>
                    <a:pt x="44" y="133"/>
                    <a:pt x="71" y="133"/>
                  </a:cubicBezTo>
                  <a:cubicBezTo>
                    <a:pt x="97" y="133"/>
                    <a:pt x="122" y="124"/>
                    <a:pt x="142" y="110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2" y="0"/>
                    <a:pt x="142" y="0"/>
                    <a:pt x="1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77" name="Freeform 592"/>
            <p:cNvSpPr>
              <a:spLocks/>
            </p:cNvSpPr>
            <p:nvPr/>
          </p:nvSpPr>
          <p:spPr bwMode="auto">
            <a:xfrm>
              <a:off x="7773988" y="4373563"/>
              <a:ext cx="173038" cy="182562"/>
            </a:xfrm>
            <a:custGeom>
              <a:avLst/>
              <a:gdLst>
                <a:gd name="T0" fmla="*/ 100 w 100"/>
                <a:gd name="T1" fmla="*/ 7 h 106"/>
                <a:gd name="T2" fmla="*/ 71 w 100"/>
                <a:gd name="T3" fmla="*/ 0 h 106"/>
                <a:gd name="T4" fmla="*/ 0 w 100"/>
                <a:gd name="T5" fmla="*/ 71 h 106"/>
                <a:gd name="T6" fmla="*/ 0 w 100"/>
                <a:gd name="T7" fmla="*/ 106 h 106"/>
                <a:gd name="T8" fmla="*/ 100 w 100"/>
                <a:gd name="T9" fmla="*/ 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6">
                  <a:moveTo>
                    <a:pt x="100" y="7"/>
                  </a:moveTo>
                  <a:cubicBezTo>
                    <a:pt x="91" y="3"/>
                    <a:pt x="8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52" y="100"/>
                    <a:pt x="94" y="59"/>
                    <a:pt x="100" y="7"/>
                  </a:cubicBezTo>
                  <a:close/>
                </a:path>
              </a:pathLst>
            </a:custGeom>
            <a:solidFill>
              <a:srgbClr val="6D4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78" name="Freeform 593"/>
            <p:cNvSpPr>
              <a:spLocks/>
            </p:cNvSpPr>
            <p:nvPr/>
          </p:nvSpPr>
          <p:spPr bwMode="auto">
            <a:xfrm>
              <a:off x="7847013" y="4373563"/>
              <a:ext cx="173038" cy="182562"/>
            </a:xfrm>
            <a:custGeom>
              <a:avLst/>
              <a:gdLst>
                <a:gd name="T0" fmla="*/ 0 w 100"/>
                <a:gd name="T1" fmla="*/ 7 h 106"/>
                <a:gd name="T2" fmla="*/ 29 w 100"/>
                <a:gd name="T3" fmla="*/ 0 h 106"/>
                <a:gd name="T4" fmla="*/ 100 w 100"/>
                <a:gd name="T5" fmla="*/ 71 h 106"/>
                <a:gd name="T6" fmla="*/ 100 w 100"/>
                <a:gd name="T7" fmla="*/ 106 h 106"/>
                <a:gd name="T8" fmla="*/ 0 w 100"/>
                <a:gd name="T9" fmla="*/ 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6">
                  <a:moveTo>
                    <a:pt x="0" y="7"/>
                  </a:moveTo>
                  <a:cubicBezTo>
                    <a:pt x="9" y="3"/>
                    <a:pt x="18" y="0"/>
                    <a:pt x="29" y="0"/>
                  </a:cubicBezTo>
                  <a:cubicBezTo>
                    <a:pt x="68" y="0"/>
                    <a:pt x="100" y="32"/>
                    <a:pt x="100" y="71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47" y="100"/>
                    <a:pt x="6" y="59"/>
                    <a:pt x="0" y="7"/>
                  </a:cubicBezTo>
                  <a:close/>
                </a:path>
              </a:pathLst>
            </a:custGeom>
            <a:solidFill>
              <a:srgbClr val="6D4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79" name="Freeform 594"/>
            <p:cNvSpPr>
              <a:spLocks/>
            </p:cNvSpPr>
            <p:nvPr/>
          </p:nvSpPr>
          <p:spPr bwMode="auto">
            <a:xfrm>
              <a:off x="7512051" y="4995863"/>
              <a:ext cx="200025" cy="301625"/>
            </a:xfrm>
            <a:custGeom>
              <a:avLst/>
              <a:gdLst>
                <a:gd name="T0" fmla="*/ 72 w 116"/>
                <a:gd name="T1" fmla="*/ 175 h 175"/>
                <a:gd name="T2" fmla="*/ 43 w 116"/>
                <a:gd name="T3" fmla="*/ 175 h 175"/>
                <a:gd name="T4" fmla="*/ 0 w 116"/>
                <a:gd name="T5" fmla="*/ 124 h 175"/>
                <a:gd name="T6" fmla="*/ 65 w 116"/>
                <a:gd name="T7" fmla="*/ 124 h 175"/>
                <a:gd name="T8" fmla="*/ 65 w 116"/>
                <a:gd name="T9" fmla="*/ 0 h 175"/>
                <a:gd name="T10" fmla="*/ 116 w 116"/>
                <a:gd name="T11" fmla="*/ 0 h 175"/>
                <a:gd name="T12" fmla="*/ 116 w 116"/>
                <a:gd name="T13" fmla="*/ 131 h 175"/>
                <a:gd name="T14" fmla="*/ 72 w 116"/>
                <a:gd name="T15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75">
                  <a:moveTo>
                    <a:pt x="72" y="175"/>
                  </a:moveTo>
                  <a:cubicBezTo>
                    <a:pt x="43" y="175"/>
                    <a:pt x="43" y="175"/>
                    <a:pt x="43" y="175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65" y="124"/>
                    <a:pt x="65" y="124"/>
                    <a:pt x="65" y="12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31"/>
                    <a:pt x="116" y="131"/>
                    <a:pt x="116" y="131"/>
                  </a:cubicBezTo>
                  <a:cubicBezTo>
                    <a:pt x="116" y="155"/>
                    <a:pt x="96" y="175"/>
                    <a:pt x="72" y="175"/>
                  </a:cubicBez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80" name="Rectangle 595"/>
            <p:cNvSpPr>
              <a:spLocks noChangeArrowheads="1"/>
            </p:cNvSpPr>
            <p:nvPr/>
          </p:nvSpPr>
          <p:spPr bwMode="auto">
            <a:xfrm>
              <a:off x="7732713" y="5356225"/>
              <a:ext cx="84138" cy="708025"/>
            </a:xfrm>
            <a:prstGeom prst="rect">
              <a:avLst/>
            </a:pr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81" name="Rectangle 596"/>
            <p:cNvSpPr>
              <a:spLocks noChangeArrowheads="1"/>
            </p:cNvSpPr>
            <p:nvPr/>
          </p:nvSpPr>
          <p:spPr bwMode="auto">
            <a:xfrm>
              <a:off x="7977188" y="5356225"/>
              <a:ext cx="82550" cy="708025"/>
            </a:xfrm>
            <a:prstGeom prst="rect">
              <a:avLst/>
            </a:pr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82" name="Rectangle 597"/>
            <p:cNvSpPr>
              <a:spLocks noChangeArrowheads="1"/>
            </p:cNvSpPr>
            <p:nvPr/>
          </p:nvSpPr>
          <p:spPr bwMode="auto">
            <a:xfrm>
              <a:off x="8077201" y="4992688"/>
              <a:ext cx="85725" cy="520700"/>
            </a:xfrm>
            <a:prstGeom prst="rect">
              <a:avLst/>
            </a:pr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83" name="Rectangle 598"/>
            <p:cNvSpPr>
              <a:spLocks noChangeArrowheads="1"/>
            </p:cNvSpPr>
            <p:nvPr/>
          </p:nvSpPr>
          <p:spPr bwMode="auto">
            <a:xfrm>
              <a:off x="7735888" y="4772025"/>
              <a:ext cx="319088" cy="131762"/>
            </a:xfrm>
            <a:prstGeom prst="rect">
              <a:avLst/>
            </a:pr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84" name="Freeform 599"/>
            <p:cNvSpPr>
              <a:spLocks/>
            </p:cNvSpPr>
            <p:nvPr/>
          </p:nvSpPr>
          <p:spPr bwMode="auto">
            <a:xfrm>
              <a:off x="7612063" y="4772025"/>
              <a:ext cx="566738" cy="1135062"/>
            </a:xfrm>
            <a:custGeom>
              <a:avLst/>
              <a:gdLst>
                <a:gd name="T0" fmla="*/ 258 w 328"/>
                <a:gd name="T1" fmla="*/ 0 h 657"/>
                <a:gd name="T2" fmla="*/ 252 w 328"/>
                <a:gd name="T3" fmla="*/ 0 h 657"/>
                <a:gd name="T4" fmla="*/ 164 w 328"/>
                <a:gd name="T5" fmla="*/ 59 h 657"/>
                <a:gd name="T6" fmla="*/ 76 w 328"/>
                <a:gd name="T7" fmla="*/ 0 h 657"/>
                <a:gd name="T8" fmla="*/ 69 w 328"/>
                <a:gd name="T9" fmla="*/ 0 h 657"/>
                <a:gd name="T10" fmla="*/ 0 w 328"/>
                <a:gd name="T11" fmla="*/ 69 h 657"/>
                <a:gd name="T12" fmla="*/ 0 w 328"/>
                <a:gd name="T13" fmla="*/ 228 h 657"/>
                <a:gd name="T14" fmla="*/ 58 w 328"/>
                <a:gd name="T15" fmla="*/ 228 h 657"/>
                <a:gd name="T16" fmla="*/ 58 w 328"/>
                <a:gd name="T17" fmla="*/ 128 h 657"/>
                <a:gd name="T18" fmla="*/ 69 w 328"/>
                <a:gd name="T19" fmla="*/ 128 h 657"/>
                <a:gd name="T20" fmla="*/ 70 w 328"/>
                <a:gd name="T21" fmla="*/ 657 h 657"/>
                <a:gd name="T22" fmla="*/ 211 w 328"/>
                <a:gd name="T23" fmla="*/ 543 h 657"/>
                <a:gd name="T24" fmla="*/ 259 w 328"/>
                <a:gd name="T25" fmla="*/ 652 h 657"/>
                <a:gd name="T26" fmla="*/ 259 w 328"/>
                <a:gd name="T27" fmla="*/ 128 h 657"/>
                <a:gd name="T28" fmla="*/ 269 w 328"/>
                <a:gd name="T29" fmla="*/ 128 h 657"/>
                <a:gd name="T30" fmla="*/ 269 w 328"/>
                <a:gd name="T31" fmla="*/ 220 h 657"/>
                <a:gd name="T32" fmla="*/ 328 w 328"/>
                <a:gd name="T33" fmla="*/ 220 h 657"/>
                <a:gd name="T34" fmla="*/ 328 w 328"/>
                <a:gd name="T35" fmla="*/ 69 h 657"/>
                <a:gd name="T36" fmla="*/ 258 w 328"/>
                <a:gd name="T37" fmla="*/ 0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8" h="657">
                  <a:moveTo>
                    <a:pt x="258" y="0"/>
                  </a:moveTo>
                  <a:cubicBezTo>
                    <a:pt x="252" y="0"/>
                    <a:pt x="252" y="0"/>
                    <a:pt x="252" y="0"/>
                  </a:cubicBezTo>
                  <a:cubicBezTo>
                    <a:pt x="238" y="35"/>
                    <a:pt x="204" y="59"/>
                    <a:pt x="164" y="59"/>
                  </a:cubicBezTo>
                  <a:cubicBezTo>
                    <a:pt x="124" y="59"/>
                    <a:pt x="90" y="35"/>
                    <a:pt x="76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1"/>
                    <a:pt x="0" y="69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58" y="228"/>
                    <a:pt x="58" y="228"/>
                    <a:pt x="58" y="228"/>
                  </a:cubicBezTo>
                  <a:cubicBezTo>
                    <a:pt x="58" y="128"/>
                    <a:pt x="58" y="128"/>
                    <a:pt x="58" y="128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70" y="657"/>
                    <a:pt x="70" y="657"/>
                    <a:pt x="70" y="657"/>
                  </a:cubicBezTo>
                  <a:cubicBezTo>
                    <a:pt x="211" y="543"/>
                    <a:pt x="211" y="543"/>
                    <a:pt x="211" y="543"/>
                  </a:cubicBezTo>
                  <a:cubicBezTo>
                    <a:pt x="259" y="652"/>
                    <a:pt x="259" y="652"/>
                    <a:pt x="259" y="652"/>
                  </a:cubicBezTo>
                  <a:cubicBezTo>
                    <a:pt x="259" y="128"/>
                    <a:pt x="259" y="128"/>
                    <a:pt x="259" y="128"/>
                  </a:cubicBezTo>
                  <a:cubicBezTo>
                    <a:pt x="269" y="128"/>
                    <a:pt x="269" y="128"/>
                    <a:pt x="269" y="128"/>
                  </a:cubicBezTo>
                  <a:cubicBezTo>
                    <a:pt x="269" y="220"/>
                    <a:pt x="269" y="220"/>
                    <a:pt x="269" y="220"/>
                  </a:cubicBezTo>
                  <a:cubicBezTo>
                    <a:pt x="328" y="220"/>
                    <a:pt x="328" y="220"/>
                    <a:pt x="328" y="220"/>
                  </a:cubicBezTo>
                  <a:cubicBezTo>
                    <a:pt x="328" y="69"/>
                    <a:pt x="328" y="69"/>
                    <a:pt x="328" y="69"/>
                  </a:cubicBezTo>
                  <a:cubicBezTo>
                    <a:pt x="328" y="31"/>
                    <a:pt x="297" y="0"/>
                    <a:pt x="258" y="0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85" name="Freeform 600"/>
            <p:cNvSpPr>
              <a:spLocks/>
            </p:cNvSpPr>
            <p:nvPr/>
          </p:nvSpPr>
          <p:spPr bwMode="auto">
            <a:xfrm>
              <a:off x="8077201" y="5427663"/>
              <a:ext cx="85725" cy="174625"/>
            </a:xfrm>
            <a:custGeom>
              <a:avLst/>
              <a:gdLst>
                <a:gd name="T0" fmla="*/ 0 w 50"/>
                <a:gd name="T1" fmla="*/ 0 h 101"/>
                <a:gd name="T2" fmla="*/ 0 w 50"/>
                <a:gd name="T3" fmla="*/ 101 h 101"/>
                <a:gd name="T4" fmla="*/ 50 w 50"/>
                <a:gd name="T5" fmla="*/ 51 h 101"/>
                <a:gd name="T6" fmla="*/ 0 w 50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01">
                  <a:moveTo>
                    <a:pt x="0" y="0"/>
                  </a:moveTo>
                  <a:cubicBezTo>
                    <a:pt x="0" y="101"/>
                    <a:pt x="0" y="101"/>
                    <a:pt x="0" y="101"/>
                  </a:cubicBezTo>
                  <a:cubicBezTo>
                    <a:pt x="28" y="101"/>
                    <a:pt x="50" y="79"/>
                    <a:pt x="50" y="51"/>
                  </a:cubicBezTo>
                  <a:cubicBezTo>
                    <a:pt x="50" y="23"/>
                    <a:pt x="28" y="0"/>
                    <a:pt x="0" y="0"/>
                  </a:cubicBez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86" name="Rectangle 601"/>
            <p:cNvSpPr>
              <a:spLocks noChangeArrowheads="1"/>
            </p:cNvSpPr>
            <p:nvPr/>
          </p:nvSpPr>
          <p:spPr bwMode="auto">
            <a:xfrm>
              <a:off x="7732713" y="5183188"/>
              <a:ext cx="327025" cy="39687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87" name="Freeform 602"/>
            <p:cNvSpPr>
              <a:spLocks/>
            </p:cNvSpPr>
            <p:nvPr/>
          </p:nvSpPr>
          <p:spPr bwMode="auto">
            <a:xfrm>
              <a:off x="7623176" y="6054725"/>
              <a:ext cx="193675" cy="100012"/>
            </a:xfrm>
            <a:custGeom>
              <a:avLst/>
              <a:gdLst>
                <a:gd name="T0" fmla="*/ 113 w 113"/>
                <a:gd name="T1" fmla="*/ 0 h 58"/>
                <a:gd name="T2" fmla="*/ 80 w 113"/>
                <a:gd name="T3" fmla="*/ 29 h 58"/>
                <a:gd name="T4" fmla="*/ 10 w 113"/>
                <a:gd name="T5" fmla="*/ 29 h 58"/>
                <a:gd name="T6" fmla="*/ 0 w 113"/>
                <a:gd name="T7" fmla="*/ 58 h 58"/>
                <a:gd name="T8" fmla="*/ 64 w 113"/>
                <a:gd name="T9" fmla="*/ 58 h 58"/>
                <a:gd name="T10" fmla="*/ 113 w 113"/>
                <a:gd name="T11" fmla="*/ 58 h 58"/>
                <a:gd name="T12" fmla="*/ 113 w 113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58">
                  <a:moveTo>
                    <a:pt x="113" y="0"/>
                  </a:moveTo>
                  <a:cubicBezTo>
                    <a:pt x="111" y="16"/>
                    <a:pt x="97" y="29"/>
                    <a:pt x="8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5" y="37"/>
                    <a:pt x="1" y="47"/>
                    <a:pt x="0" y="58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113" y="58"/>
                    <a:pt x="113" y="58"/>
                    <a:pt x="113" y="58"/>
                  </a:cubicBezTo>
                  <a:cubicBezTo>
                    <a:pt x="113" y="0"/>
                    <a:pt x="113" y="0"/>
                    <a:pt x="113" y="0"/>
                  </a:cubicBezTo>
                  <a:close/>
                </a:path>
              </a:pathLst>
            </a:custGeom>
            <a:solidFill>
              <a:srgbClr val="524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88" name="Freeform 603"/>
            <p:cNvSpPr>
              <a:spLocks/>
            </p:cNvSpPr>
            <p:nvPr/>
          </p:nvSpPr>
          <p:spPr bwMode="auto">
            <a:xfrm>
              <a:off x="7880351" y="6054725"/>
              <a:ext cx="179388" cy="61912"/>
            </a:xfrm>
            <a:custGeom>
              <a:avLst/>
              <a:gdLst>
                <a:gd name="T0" fmla="*/ 56 w 104"/>
                <a:gd name="T1" fmla="*/ 0 h 36"/>
                <a:gd name="T2" fmla="*/ 2 w 104"/>
                <a:gd name="T3" fmla="*/ 29 h 36"/>
                <a:gd name="T4" fmla="*/ 0 w 104"/>
                <a:gd name="T5" fmla="*/ 35 h 36"/>
                <a:gd name="T6" fmla="*/ 71 w 104"/>
                <a:gd name="T7" fmla="*/ 36 h 36"/>
                <a:gd name="T8" fmla="*/ 104 w 104"/>
                <a:gd name="T9" fmla="*/ 0 h 36"/>
                <a:gd name="T10" fmla="*/ 56 w 104"/>
                <a:gd name="T1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" h="36">
                  <a:moveTo>
                    <a:pt x="56" y="0"/>
                  </a:moveTo>
                  <a:cubicBezTo>
                    <a:pt x="33" y="0"/>
                    <a:pt x="13" y="11"/>
                    <a:pt x="2" y="29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71" y="36"/>
                    <a:pt x="71" y="36"/>
                    <a:pt x="71" y="36"/>
                  </a:cubicBezTo>
                  <a:cubicBezTo>
                    <a:pt x="88" y="36"/>
                    <a:pt x="102" y="16"/>
                    <a:pt x="104" y="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89" name="Freeform 604"/>
            <p:cNvSpPr>
              <a:spLocks/>
            </p:cNvSpPr>
            <p:nvPr/>
          </p:nvSpPr>
          <p:spPr bwMode="auto">
            <a:xfrm>
              <a:off x="7864476" y="6054725"/>
              <a:ext cx="195263" cy="100012"/>
            </a:xfrm>
            <a:custGeom>
              <a:avLst/>
              <a:gdLst>
                <a:gd name="T0" fmla="*/ 113 w 113"/>
                <a:gd name="T1" fmla="*/ 0 h 58"/>
                <a:gd name="T2" fmla="*/ 80 w 113"/>
                <a:gd name="T3" fmla="*/ 29 h 58"/>
                <a:gd name="T4" fmla="*/ 10 w 113"/>
                <a:gd name="T5" fmla="*/ 29 h 58"/>
                <a:gd name="T6" fmla="*/ 0 w 113"/>
                <a:gd name="T7" fmla="*/ 58 h 58"/>
                <a:gd name="T8" fmla="*/ 64 w 113"/>
                <a:gd name="T9" fmla="*/ 58 h 58"/>
                <a:gd name="T10" fmla="*/ 113 w 113"/>
                <a:gd name="T11" fmla="*/ 58 h 58"/>
                <a:gd name="T12" fmla="*/ 113 w 113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58">
                  <a:moveTo>
                    <a:pt x="113" y="0"/>
                  </a:moveTo>
                  <a:cubicBezTo>
                    <a:pt x="111" y="16"/>
                    <a:pt x="97" y="29"/>
                    <a:pt x="8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5" y="37"/>
                    <a:pt x="1" y="47"/>
                    <a:pt x="0" y="58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113" y="58"/>
                    <a:pt x="113" y="58"/>
                    <a:pt x="113" y="58"/>
                  </a:cubicBezTo>
                  <a:cubicBezTo>
                    <a:pt x="113" y="0"/>
                    <a:pt x="113" y="0"/>
                    <a:pt x="113" y="0"/>
                  </a:cubicBezTo>
                  <a:close/>
                </a:path>
              </a:pathLst>
            </a:custGeom>
            <a:solidFill>
              <a:srgbClr val="524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90" name="Freeform 605"/>
            <p:cNvSpPr>
              <a:spLocks/>
            </p:cNvSpPr>
            <p:nvPr/>
          </p:nvSpPr>
          <p:spPr bwMode="auto">
            <a:xfrm>
              <a:off x="7497763" y="5210175"/>
              <a:ext cx="174625" cy="87312"/>
            </a:xfrm>
            <a:custGeom>
              <a:avLst/>
              <a:gdLst>
                <a:gd name="T0" fmla="*/ 101 w 101"/>
                <a:gd name="T1" fmla="*/ 0 h 51"/>
                <a:gd name="T2" fmla="*/ 0 w 101"/>
                <a:gd name="T3" fmla="*/ 0 h 51"/>
                <a:gd name="T4" fmla="*/ 50 w 101"/>
                <a:gd name="T5" fmla="*/ 51 h 51"/>
                <a:gd name="T6" fmla="*/ 101 w 101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51">
                  <a:moveTo>
                    <a:pt x="10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22" y="51"/>
                    <a:pt x="50" y="51"/>
                  </a:cubicBezTo>
                  <a:cubicBezTo>
                    <a:pt x="78" y="51"/>
                    <a:pt x="101" y="28"/>
                    <a:pt x="101" y="0"/>
                  </a:cubicBez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91" name="Freeform 606"/>
            <p:cNvSpPr>
              <a:spLocks/>
            </p:cNvSpPr>
            <p:nvPr/>
          </p:nvSpPr>
          <p:spPr bwMode="auto">
            <a:xfrm>
              <a:off x="7488238" y="5210175"/>
              <a:ext cx="88900" cy="23812"/>
            </a:xfrm>
            <a:custGeom>
              <a:avLst/>
              <a:gdLst>
                <a:gd name="T0" fmla="*/ 0 w 52"/>
                <a:gd name="T1" fmla="*/ 7 h 14"/>
                <a:gd name="T2" fmla="*/ 6 w 52"/>
                <a:gd name="T3" fmla="*/ 14 h 14"/>
                <a:gd name="T4" fmla="*/ 45 w 52"/>
                <a:gd name="T5" fmla="*/ 14 h 14"/>
                <a:gd name="T6" fmla="*/ 52 w 52"/>
                <a:gd name="T7" fmla="*/ 7 h 14"/>
                <a:gd name="T8" fmla="*/ 52 w 52"/>
                <a:gd name="T9" fmla="*/ 7 h 14"/>
                <a:gd name="T10" fmla="*/ 45 w 52"/>
                <a:gd name="T11" fmla="*/ 0 h 14"/>
                <a:gd name="T12" fmla="*/ 6 w 52"/>
                <a:gd name="T13" fmla="*/ 0 h 14"/>
                <a:gd name="T14" fmla="*/ 0 w 52"/>
                <a:gd name="T15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14">
                  <a:moveTo>
                    <a:pt x="0" y="7"/>
                  </a:moveTo>
                  <a:cubicBezTo>
                    <a:pt x="0" y="11"/>
                    <a:pt x="3" y="14"/>
                    <a:pt x="6" y="14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9" y="14"/>
                    <a:pt x="52" y="11"/>
                    <a:pt x="52" y="7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2" y="3"/>
                    <a:pt x="49" y="0"/>
                    <a:pt x="4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92" name="Freeform 607"/>
            <p:cNvSpPr>
              <a:spLocks/>
            </p:cNvSpPr>
            <p:nvPr/>
          </p:nvSpPr>
          <p:spPr bwMode="auto">
            <a:xfrm>
              <a:off x="7858126" y="4664075"/>
              <a:ext cx="79375" cy="28575"/>
            </a:xfrm>
            <a:custGeom>
              <a:avLst/>
              <a:gdLst>
                <a:gd name="T0" fmla="*/ 17 w 46"/>
                <a:gd name="T1" fmla="*/ 17 h 17"/>
                <a:gd name="T2" fmla="*/ 29 w 46"/>
                <a:gd name="T3" fmla="*/ 17 h 17"/>
                <a:gd name="T4" fmla="*/ 46 w 46"/>
                <a:gd name="T5" fmla="*/ 0 h 17"/>
                <a:gd name="T6" fmla="*/ 23 w 46"/>
                <a:gd name="T7" fmla="*/ 1 h 17"/>
                <a:gd name="T8" fmla="*/ 0 w 46"/>
                <a:gd name="T9" fmla="*/ 0 h 17"/>
                <a:gd name="T10" fmla="*/ 17 w 46"/>
                <a:gd name="T1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17">
                  <a:moveTo>
                    <a:pt x="17" y="17"/>
                  </a:moveTo>
                  <a:cubicBezTo>
                    <a:pt x="29" y="17"/>
                    <a:pt x="29" y="17"/>
                    <a:pt x="29" y="17"/>
                  </a:cubicBezTo>
                  <a:cubicBezTo>
                    <a:pt x="38" y="17"/>
                    <a:pt x="46" y="9"/>
                    <a:pt x="46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8" y="17"/>
                    <a:pt x="17" y="17"/>
                  </a:cubicBezTo>
                  <a:close/>
                </a:path>
              </a:pathLst>
            </a:custGeom>
            <a:solidFill>
              <a:srgbClr val="F472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93" name="Freeform 608"/>
            <p:cNvSpPr>
              <a:spLocks/>
            </p:cNvSpPr>
            <p:nvPr/>
          </p:nvSpPr>
          <p:spPr bwMode="auto">
            <a:xfrm>
              <a:off x="7858126" y="4664075"/>
              <a:ext cx="79375" cy="19050"/>
            </a:xfrm>
            <a:custGeom>
              <a:avLst/>
              <a:gdLst>
                <a:gd name="T0" fmla="*/ 0 w 46"/>
                <a:gd name="T1" fmla="*/ 0 h 11"/>
                <a:gd name="T2" fmla="*/ 23 w 46"/>
                <a:gd name="T3" fmla="*/ 11 h 11"/>
                <a:gd name="T4" fmla="*/ 46 w 46"/>
                <a:gd name="T5" fmla="*/ 0 h 11"/>
                <a:gd name="T6" fmla="*/ 23 w 46"/>
                <a:gd name="T7" fmla="*/ 2 h 11"/>
                <a:gd name="T8" fmla="*/ 0 w 4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1">
                  <a:moveTo>
                    <a:pt x="0" y="0"/>
                  </a:moveTo>
                  <a:cubicBezTo>
                    <a:pt x="6" y="7"/>
                    <a:pt x="14" y="11"/>
                    <a:pt x="23" y="11"/>
                  </a:cubicBezTo>
                  <a:cubicBezTo>
                    <a:pt x="32" y="11"/>
                    <a:pt x="40" y="7"/>
                    <a:pt x="46" y="0"/>
                  </a:cubicBezTo>
                  <a:cubicBezTo>
                    <a:pt x="23" y="2"/>
                    <a:pt x="23" y="2"/>
                    <a:pt x="23" y="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94" name="Freeform 609"/>
            <p:cNvSpPr>
              <a:spLocks/>
            </p:cNvSpPr>
            <p:nvPr/>
          </p:nvSpPr>
          <p:spPr bwMode="auto">
            <a:xfrm>
              <a:off x="7858126" y="4656138"/>
              <a:ext cx="79375" cy="14287"/>
            </a:xfrm>
            <a:custGeom>
              <a:avLst/>
              <a:gdLst>
                <a:gd name="T0" fmla="*/ 35 w 46"/>
                <a:gd name="T1" fmla="*/ 0 h 8"/>
                <a:gd name="T2" fmla="*/ 23 w 46"/>
                <a:gd name="T3" fmla="*/ 5 h 8"/>
                <a:gd name="T4" fmla="*/ 11 w 46"/>
                <a:gd name="T5" fmla="*/ 0 h 8"/>
                <a:gd name="T6" fmla="*/ 0 w 46"/>
                <a:gd name="T7" fmla="*/ 4 h 8"/>
                <a:gd name="T8" fmla="*/ 23 w 46"/>
                <a:gd name="T9" fmla="*/ 8 h 8"/>
                <a:gd name="T10" fmla="*/ 46 w 46"/>
                <a:gd name="T11" fmla="*/ 4 h 8"/>
                <a:gd name="T12" fmla="*/ 35 w 46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8">
                  <a:moveTo>
                    <a:pt x="35" y="0"/>
                  </a:moveTo>
                  <a:cubicBezTo>
                    <a:pt x="30" y="0"/>
                    <a:pt x="26" y="2"/>
                    <a:pt x="23" y="5"/>
                  </a:cubicBezTo>
                  <a:cubicBezTo>
                    <a:pt x="20" y="2"/>
                    <a:pt x="16" y="0"/>
                    <a:pt x="11" y="0"/>
                  </a:cubicBezTo>
                  <a:cubicBezTo>
                    <a:pt x="7" y="0"/>
                    <a:pt x="3" y="2"/>
                    <a:pt x="0" y="4"/>
                  </a:cubicBezTo>
                  <a:cubicBezTo>
                    <a:pt x="7" y="6"/>
                    <a:pt x="15" y="8"/>
                    <a:pt x="23" y="8"/>
                  </a:cubicBezTo>
                  <a:cubicBezTo>
                    <a:pt x="31" y="8"/>
                    <a:pt x="39" y="6"/>
                    <a:pt x="46" y="4"/>
                  </a:cubicBezTo>
                  <a:cubicBezTo>
                    <a:pt x="43" y="2"/>
                    <a:pt x="39" y="0"/>
                    <a:pt x="35" y="0"/>
                  </a:cubicBezTo>
                  <a:close/>
                </a:path>
              </a:pathLst>
            </a:custGeom>
            <a:solidFill>
              <a:srgbClr val="B40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95" name="Oval 610"/>
            <p:cNvSpPr>
              <a:spLocks noChangeArrowheads="1"/>
            </p:cNvSpPr>
            <p:nvPr/>
          </p:nvSpPr>
          <p:spPr bwMode="auto">
            <a:xfrm>
              <a:off x="7812088" y="4581525"/>
              <a:ext cx="19050" cy="19050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96" name="Oval 611"/>
            <p:cNvSpPr>
              <a:spLocks noChangeArrowheads="1"/>
            </p:cNvSpPr>
            <p:nvPr/>
          </p:nvSpPr>
          <p:spPr bwMode="auto">
            <a:xfrm>
              <a:off x="7962901" y="4581525"/>
              <a:ext cx="19050" cy="19050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97" name="Freeform 612"/>
            <p:cNvSpPr>
              <a:spLocks/>
            </p:cNvSpPr>
            <p:nvPr/>
          </p:nvSpPr>
          <p:spPr bwMode="auto">
            <a:xfrm>
              <a:off x="7878763" y="4624388"/>
              <a:ext cx="38100" cy="15875"/>
            </a:xfrm>
            <a:custGeom>
              <a:avLst/>
              <a:gdLst>
                <a:gd name="T0" fmla="*/ 0 w 22"/>
                <a:gd name="T1" fmla="*/ 0 h 9"/>
                <a:gd name="T2" fmla="*/ 11 w 22"/>
                <a:gd name="T3" fmla="*/ 9 h 9"/>
                <a:gd name="T4" fmla="*/ 22 w 22"/>
                <a:gd name="T5" fmla="*/ 0 h 9"/>
                <a:gd name="T6" fmla="*/ 0 w 22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9">
                  <a:moveTo>
                    <a:pt x="0" y="0"/>
                  </a:moveTo>
                  <a:cubicBezTo>
                    <a:pt x="1" y="5"/>
                    <a:pt x="5" y="9"/>
                    <a:pt x="11" y="9"/>
                  </a:cubicBezTo>
                  <a:cubicBezTo>
                    <a:pt x="16" y="9"/>
                    <a:pt x="20" y="5"/>
                    <a:pt x="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398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98" name="Freeform 613"/>
            <p:cNvSpPr>
              <a:spLocks/>
            </p:cNvSpPr>
            <p:nvPr/>
          </p:nvSpPr>
          <p:spPr bwMode="auto">
            <a:xfrm>
              <a:off x="6435726" y="5865813"/>
              <a:ext cx="198438" cy="150812"/>
            </a:xfrm>
            <a:custGeom>
              <a:avLst/>
              <a:gdLst>
                <a:gd name="T0" fmla="*/ 98 w 115"/>
                <a:gd name="T1" fmla="*/ 46 h 87"/>
                <a:gd name="T2" fmla="*/ 115 w 115"/>
                <a:gd name="T3" fmla="*/ 0 h 87"/>
                <a:gd name="T4" fmla="*/ 32 w 115"/>
                <a:gd name="T5" fmla="*/ 0 h 87"/>
                <a:gd name="T6" fmla="*/ 0 w 115"/>
                <a:gd name="T7" fmla="*/ 33 h 87"/>
                <a:gd name="T8" fmla="*/ 0 w 115"/>
                <a:gd name="T9" fmla="*/ 69 h 87"/>
                <a:gd name="T10" fmla="*/ 17 w 115"/>
                <a:gd name="T11" fmla="*/ 87 h 87"/>
                <a:gd name="T12" fmla="*/ 22 w 115"/>
                <a:gd name="T13" fmla="*/ 87 h 87"/>
                <a:gd name="T14" fmla="*/ 28 w 115"/>
                <a:gd name="T15" fmla="*/ 87 h 87"/>
                <a:gd name="T16" fmla="*/ 50 w 115"/>
                <a:gd name="T17" fmla="*/ 65 h 87"/>
                <a:gd name="T18" fmla="*/ 22 w 115"/>
                <a:gd name="T19" fmla="*/ 65 h 87"/>
                <a:gd name="T20" fmla="*/ 22 w 115"/>
                <a:gd name="T21" fmla="*/ 31 h 87"/>
                <a:gd name="T22" fmla="*/ 98 w 115"/>
                <a:gd name="T23" fmla="*/ 4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5" h="87">
                  <a:moveTo>
                    <a:pt x="98" y="46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5"/>
                    <a:pt x="0" y="33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7" y="73"/>
                    <a:pt x="13" y="79"/>
                    <a:pt x="17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41" y="87"/>
                    <a:pt x="50" y="77"/>
                    <a:pt x="50" y="65"/>
                  </a:cubicBezTo>
                  <a:cubicBezTo>
                    <a:pt x="22" y="65"/>
                    <a:pt x="22" y="65"/>
                    <a:pt x="22" y="65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98" y="4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99" name="Freeform 614"/>
            <p:cNvSpPr>
              <a:spLocks/>
            </p:cNvSpPr>
            <p:nvPr/>
          </p:nvSpPr>
          <p:spPr bwMode="auto">
            <a:xfrm>
              <a:off x="6683376" y="5805488"/>
              <a:ext cx="301625" cy="349250"/>
            </a:xfrm>
            <a:custGeom>
              <a:avLst/>
              <a:gdLst>
                <a:gd name="T0" fmla="*/ 175 w 175"/>
                <a:gd name="T1" fmla="*/ 135 h 202"/>
                <a:gd name="T2" fmla="*/ 154 w 175"/>
                <a:gd name="T3" fmla="*/ 85 h 202"/>
                <a:gd name="T4" fmla="*/ 154 w 175"/>
                <a:gd name="T5" fmla="*/ 71 h 202"/>
                <a:gd name="T6" fmla="*/ 154 w 175"/>
                <a:gd name="T7" fmla="*/ 71 h 202"/>
                <a:gd name="T8" fmla="*/ 154 w 175"/>
                <a:gd name="T9" fmla="*/ 63 h 202"/>
                <a:gd name="T10" fmla="*/ 139 w 175"/>
                <a:gd name="T11" fmla="*/ 0 h 202"/>
                <a:gd name="T12" fmla="*/ 29 w 175"/>
                <a:gd name="T13" fmla="*/ 0 h 202"/>
                <a:gd name="T14" fmla="*/ 29 w 175"/>
                <a:gd name="T15" fmla="*/ 67 h 202"/>
                <a:gd name="T16" fmla="*/ 149 w 175"/>
                <a:gd name="T17" fmla="*/ 176 h 202"/>
                <a:gd name="T18" fmla="*/ 128 w 175"/>
                <a:gd name="T19" fmla="*/ 202 h 202"/>
                <a:gd name="T20" fmla="*/ 154 w 175"/>
                <a:gd name="T21" fmla="*/ 202 h 202"/>
                <a:gd name="T22" fmla="*/ 154 w 175"/>
                <a:gd name="T23" fmla="*/ 202 h 202"/>
                <a:gd name="T24" fmla="*/ 162 w 175"/>
                <a:gd name="T25" fmla="*/ 202 h 202"/>
                <a:gd name="T26" fmla="*/ 175 w 175"/>
                <a:gd name="T27" fmla="*/ 135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5" h="202">
                  <a:moveTo>
                    <a:pt x="175" y="135"/>
                  </a:moveTo>
                  <a:cubicBezTo>
                    <a:pt x="175" y="135"/>
                    <a:pt x="154" y="121"/>
                    <a:pt x="154" y="85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63"/>
                    <a:pt x="154" y="63"/>
                    <a:pt x="154" y="63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0" y="87"/>
                    <a:pt x="29" y="67"/>
                  </a:cubicBezTo>
                  <a:cubicBezTo>
                    <a:pt x="68" y="42"/>
                    <a:pt x="139" y="57"/>
                    <a:pt x="149" y="176"/>
                  </a:cubicBezTo>
                  <a:cubicBezTo>
                    <a:pt x="137" y="179"/>
                    <a:pt x="128" y="189"/>
                    <a:pt x="128" y="202"/>
                  </a:cubicBezTo>
                  <a:cubicBezTo>
                    <a:pt x="154" y="202"/>
                    <a:pt x="154" y="202"/>
                    <a:pt x="154" y="202"/>
                  </a:cubicBezTo>
                  <a:cubicBezTo>
                    <a:pt x="154" y="202"/>
                    <a:pt x="154" y="202"/>
                    <a:pt x="154" y="202"/>
                  </a:cubicBezTo>
                  <a:cubicBezTo>
                    <a:pt x="162" y="202"/>
                    <a:pt x="162" y="202"/>
                    <a:pt x="162" y="202"/>
                  </a:cubicBezTo>
                  <a:lnTo>
                    <a:pt x="175" y="135"/>
                  </a:lnTo>
                  <a:close/>
                </a:path>
              </a:pathLst>
            </a:custGeom>
            <a:solidFill>
              <a:srgbClr val="DD5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700" name="Freeform 615"/>
            <p:cNvSpPr>
              <a:spLocks/>
            </p:cNvSpPr>
            <p:nvPr/>
          </p:nvSpPr>
          <p:spPr bwMode="auto">
            <a:xfrm>
              <a:off x="6442076" y="5546725"/>
              <a:ext cx="106363" cy="114300"/>
            </a:xfrm>
            <a:custGeom>
              <a:avLst/>
              <a:gdLst>
                <a:gd name="T0" fmla="*/ 61 w 61"/>
                <a:gd name="T1" fmla="*/ 66 h 66"/>
                <a:gd name="T2" fmla="*/ 0 w 61"/>
                <a:gd name="T3" fmla="*/ 4 h 66"/>
                <a:gd name="T4" fmla="*/ 61 w 61"/>
                <a:gd name="T5" fmla="*/ 37 h 66"/>
                <a:gd name="T6" fmla="*/ 61 w 61"/>
                <a:gd name="T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66">
                  <a:moveTo>
                    <a:pt x="61" y="66"/>
                  </a:moveTo>
                  <a:cubicBezTo>
                    <a:pt x="27" y="66"/>
                    <a:pt x="0" y="39"/>
                    <a:pt x="0" y="4"/>
                  </a:cubicBezTo>
                  <a:cubicBezTo>
                    <a:pt x="0" y="4"/>
                    <a:pt x="61" y="0"/>
                    <a:pt x="61" y="37"/>
                  </a:cubicBezTo>
                  <a:cubicBezTo>
                    <a:pt x="61" y="45"/>
                    <a:pt x="61" y="66"/>
                    <a:pt x="61" y="66"/>
                  </a:cubicBezTo>
                  <a:close/>
                </a:path>
              </a:pathLst>
            </a:custGeom>
            <a:solidFill>
              <a:srgbClr val="DD5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701" name="Freeform 616"/>
            <p:cNvSpPr>
              <a:spLocks/>
            </p:cNvSpPr>
            <p:nvPr/>
          </p:nvSpPr>
          <p:spPr bwMode="auto">
            <a:xfrm>
              <a:off x="6488113" y="5592763"/>
              <a:ext cx="536575" cy="388937"/>
            </a:xfrm>
            <a:custGeom>
              <a:avLst/>
              <a:gdLst>
                <a:gd name="T0" fmla="*/ 253 w 311"/>
                <a:gd name="T1" fmla="*/ 87 h 225"/>
                <a:gd name="T2" fmla="*/ 137 w 311"/>
                <a:gd name="T3" fmla="*/ 87 h 225"/>
                <a:gd name="T4" fmla="*/ 120 w 311"/>
                <a:gd name="T5" fmla="*/ 87 h 225"/>
                <a:gd name="T6" fmla="*/ 58 w 311"/>
                <a:gd name="T7" fmla="*/ 87 h 225"/>
                <a:gd name="T8" fmla="*/ 58 w 311"/>
                <a:gd name="T9" fmla="*/ 92 h 225"/>
                <a:gd name="T10" fmla="*/ 52 w 311"/>
                <a:gd name="T11" fmla="*/ 84 h 225"/>
                <a:gd name="T12" fmla="*/ 69 w 311"/>
                <a:gd name="T13" fmla="*/ 76 h 225"/>
                <a:gd name="T14" fmla="*/ 97 w 311"/>
                <a:gd name="T15" fmla="*/ 76 h 225"/>
                <a:gd name="T16" fmla="*/ 116 w 311"/>
                <a:gd name="T17" fmla="*/ 57 h 225"/>
                <a:gd name="T18" fmla="*/ 116 w 311"/>
                <a:gd name="T19" fmla="*/ 31 h 225"/>
                <a:gd name="T20" fmla="*/ 111 w 311"/>
                <a:gd name="T21" fmla="*/ 31 h 225"/>
                <a:gd name="T22" fmla="*/ 97 w 311"/>
                <a:gd name="T23" fmla="*/ 24 h 225"/>
                <a:gd name="T24" fmla="*/ 77 w 311"/>
                <a:gd name="T25" fmla="*/ 24 h 225"/>
                <a:gd name="T26" fmla="*/ 76 w 311"/>
                <a:gd name="T27" fmla="*/ 25 h 225"/>
                <a:gd name="T28" fmla="*/ 50 w 311"/>
                <a:gd name="T29" fmla="*/ 0 h 225"/>
                <a:gd name="T30" fmla="*/ 26 w 311"/>
                <a:gd name="T31" fmla="*/ 0 h 225"/>
                <a:gd name="T32" fmla="*/ 0 w 311"/>
                <a:gd name="T33" fmla="*/ 26 h 225"/>
                <a:gd name="T34" fmla="*/ 0 w 311"/>
                <a:gd name="T35" fmla="*/ 37 h 225"/>
                <a:gd name="T36" fmla="*/ 0 w 311"/>
                <a:gd name="T37" fmla="*/ 37 h 225"/>
                <a:gd name="T38" fmla="*/ 0 w 311"/>
                <a:gd name="T39" fmla="*/ 98 h 225"/>
                <a:gd name="T40" fmla="*/ 116 w 311"/>
                <a:gd name="T41" fmla="*/ 214 h 225"/>
                <a:gd name="T42" fmla="*/ 220 w 311"/>
                <a:gd name="T43" fmla="*/ 149 h 225"/>
                <a:gd name="T44" fmla="*/ 231 w 311"/>
                <a:gd name="T45" fmla="*/ 148 h 225"/>
                <a:gd name="T46" fmla="*/ 311 w 311"/>
                <a:gd name="T47" fmla="*/ 225 h 225"/>
                <a:gd name="T48" fmla="*/ 311 w 311"/>
                <a:gd name="T49" fmla="*/ 144 h 225"/>
                <a:gd name="T50" fmla="*/ 253 w 311"/>
                <a:gd name="T51" fmla="*/ 87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1" h="225">
                  <a:moveTo>
                    <a:pt x="253" y="87"/>
                  </a:moveTo>
                  <a:cubicBezTo>
                    <a:pt x="137" y="87"/>
                    <a:pt x="137" y="87"/>
                    <a:pt x="137" y="87"/>
                  </a:cubicBezTo>
                  <a:cubicBezTo>
                    <a:pt x="120" y="87"/>
                    <a:pt x="120" y="87"/>
                    <a:pt x="120" y="87"/>
                  </a:cubicBezTo>
                  <a:cubicBezTo>
                    <a:pt x="58" y="87"/>
                    <a:pt x="58" y="87"/>
                    <a:pt x="58" y="87"/>
                  </a:cubicBezTo>
                  <a:cubicBezTo>
                    <a:pt x="58" y="92"/>
                    <a:pt x="58" y="92"/>
                    <a:pt x="58" y="92"/>
                  </a:cubicBezTo>
                  <a:cubicBezTo>
                    <a:pt x="52" y="84"/>
                    <a:pt x="52" y="84"/>
                    <a:pt x="52" y="84"/>
                  </a:cubicBezTo>
                  <a:cubicBezTo>
                    <a:pt x="59" y="83"/>
                    <a:pt x="64" y="80"/>
                    <a:pt x="69" y="76"/>
                  </a:cubicBezTo>
                  <a:cubicBezTo>
                    <a:pt x="97" y="76"/>
                    <a:pt x="97" y="76"/>
                    <a:pt x="97" y="76"/>
                  </a:cubicBezTo>
                  <a:cubicBezTo>
                    <a:pt x="107" y="76"/>
                    <a:pt x="116" y="67"/>
                    <a:pt x="116" y="57"/>
                  </a:cubicBezTo>
                  <a:cubicBezTo>
                    <a:pt x="116" y="31"/>
                    <a:pt x="116" y="31"/>
                    <a:pt x="116" y="31"/>
                  </a:cubicBezTo>
                  <a:cubicBezTo>
                    <a:pt x="111" y="31"/>
                    <a:pt x="111" y="31"/>
                    <a:pt x="111" y="31"/>
                  </a:cubicBezTo>
                  <a:cubicBezTo>
                    <a:pt x="108" y="27"/>
                    <a:pt x="103" y="24"/>
                    <a:pt x="97" y="24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77" y="24"/>
                    <a:pt x="76" y="25"/>
                    <a:pt x="76" y="25"/>
                  </a:cubicBezTo>
                  <a:cubicBezTo>
                    <a:pt x="75" y="11"/>
                    <a:pt x="64" y="0"/>
                    <a:pt x="5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62"/>
                    <a:pt x="52" y="214"/>
                    <a:pt x="116" y="214"/>
                  </a:cubicBezTo>
                  <a:cubicBezTo>
                    <a:pt x="161" y="214"/>
                    <a:pt x="201" y="187"/>
                    <a:pt x="220" y="149"/>
                  </a:cubicBezTo>
                  <a:cubicBezTo>
                    <a:pt x="224" y="148"/>
                    <a:pt x="227" y="148"/>
                    <a:pt x="231" y="148"/>
                  </a:cubicBezTo>
                  <a:cubicBezTo>
                    <a:pt x="274" y="148"/>
                    <a:pt x="309" y="182"/>
                    <a:pt x="311" y="225"/>
                  </a:cubicBezTo>
                  <a:cubicBezTo>
                    <a:pt x="311" y="225"/>
                    <a:pt x="311" y="144"/>
                    <a:pt x="311" y="144"/>
                  </a:cubicBezTo>
                  <a:cubicBezTo>
                    <a:pt x="311" y="112"/>
                    <a:pt x="285" y="87"/>
                    <a:pt x="253" y="87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702" name="Rectangle 617"/>
            <p:cNvSpPr>
              <a:spLocks noChangeArrowheads="1"/>
            </p:cNvSpPr>
            <p:nvPr/>
          </p:nvSpPr>
          <p:spPr bwMode="auto">
            <a:xfrm>
              <a:off x="6548438" y="5718175"/>
              <a:ext cx="65088" cy="101600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703" name="Rectangle 618"/>
            <p:cNvSpPr>
              <a:spLocks noChangeArrowheads="1"/>
            </p:cNvSpPr>
            <p:nvPr/>
          </p:nvSpPr>
          <p:spPr bwMode="auto">
            <a:xfrm>
              <a:off x="6488113" y="5691188"/>
              <a:ext cx="65088" cy="26987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704" name="Oval 619"/>
            <p:cNvSpPr>
              <a:spLocks noChangeArrowheads="1"/>
            </p:cNvSpPr>
            <p:nvPr/>
          </p:nvSpPr>
          <p:spPr bwMode="auto">
            <a:xfrm>
              <a:off x="6586538" y="5627688"/>
              <a:ext cx="14288" cy="1587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705" name="Freeform 620"/>
            <p:cNvSpPr>
              <a:spLocks/>
            </p:cNvSpPr>
            <p:nvPr/>
          </p:nvSpPr>
          <p:spPr bwMode="auto">
            <a:xfrm>
              <a:off x="6427788" y="5592763"/>
              <a:ext cx="112713" cy="107950"/>
            </a:xfrm>
            <a:custGeom>
              <a:avLst/>
              <a:gdLst>
                <a:gd name="T0" fmla="*/ 66 w 66"/>
                <a:gd name="T1" fmla="*/ 0 h 62"/>
                <a:gd name="T2" fmla="*/ 5 w 66"/>
                <a:gd name="T3" fmla="*/ 62 h 62"/>
                <a:gd name="T4" fmla="*/ 37 w 66"/>
                <a:gd name="T5" fmla="*/ 0 h 62"/>
                <a:gd name="T6" fmla="*/ 66 w 66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62">
                  <a:moveTo>
                    <a:pt x="66" y="0"/>
                  </a:moveTo>
                  <a:cubicBezTo>
                    <a:pt x="66" y="34"/>
                    <a:pt x="39" y="62"/>
                    <a:pt x="5" y="62"/>
                  </a:cubicBezTo>
                  <a:cubicBezTo>
                    <a:pt x="5" y="62"/>
                    <a:pt x="0" y="0"/>
                    <a:pt x="37" y="0"/>
                  </a:cubicBezTo>
                  <a:cubicBezTo>
                    <a:pt x="45" y="0"/>
                    <a:pt x="66" y="0"/>
                    <a:pt x="66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706" name="Freeform 621"/>
            <p:cNvSpPr>
              <a:spLocks/>
            </p:cNvSpPr>
            <p:nvPr/>
          </p:nvSpPr>
          <p:spPr bwMode="auto">
            <a:xfrm>
              <a:off x="6486526" y="5902325"/>
              <a:ext cx="144463" cy="252412"/>
            </a:xfrm>
            <a:custGeom>
              <a:avLst/>
              <a:gdLst>
                <a:gd name="T0" fmla="*/ 22 w 91"/>
                <a:gd name="T1" fmla="*/ 159 h 159"/>
                <a:gd name="T2" fmla="*/ 0 w 91"/>
                <a:gd name="T3" fmla="*/ 159 h 159"/>
                <a:gd name="T4" fmla="*/ 49 w 91"/>
                <a:gd name="T5" fmla="*/ 0 h 159"/>
                <a:gd name="T6" fmla="*/ 91 w 91"/>
                <a:gd name="T7" fmla="*/ 0 h 159"/>
                <a:gd name="T8" fmla="*/ 22 w 91"/>
                <a:gd name="T9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59">
                  <a:moveTo>
                    <a:pt x="22" y="159"/>
                  </a:moveTo>
                  <a:lnTo>
                    <a:pt x="0" y="159"/>
                  </a:lnTo>
                  <a:lnTo>
                    <a:pt x="49" y="0"/>
                  </a:lnTo>
                  <a:lnTo>
                    <a:pt x="91" y="0"/>
                  </a:lnTo>
                  <a:lnTo>
                    <a:pt x="22" y="159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707" name="Freeform 622"/>
            <p:cNvSpPr>
              <a:spLocks/>
            </p:cNvSpPr>
            <p:nvPr/>
          </p:nvSpPr>
          <p:spPr bwMode="auto">
            <a:xfrm>
              <a:off x="6759576" y="5805488"/>
              <a:ext cx="290513" cy="349250"/>
            </a:xfrm>
            <a:custGeom>
              <a:avLst/>
              <a:gdLst>
                <a:gd name="T0" fmla="*/ 149 w 169"/>
                <a:gd name="T1" fmla="*/ 202 h 202"/>
                <a:gd name="T2" fmla="*/ 29 w 169"/>
                <a:gd name="T3" fmla="*/ 67 h 202"/>
                <a:gd name="T4" fmla="*/ 29 w 169"/>
                <a:gd name="T5" fmla="*/ 0 h 202"/>
                <a:gd name="T6" fmla="*/ 139 w 169"/>
                <a:gd name="T7" fmla="*/ 0 h 202"/>
                <a:gd name="T8" fmla="*/ 154 w 169"/>
                <a:gd name="T9" fmla="*/ 63 h 202"/>
                <a:gd name="T10" fmla="*/ 154 w 169"/>
                <a:gd name="T11" fmla="*/ 104 h 202"/>
                <a:gd name="T12" fmla="*/ 169 w 169"/>
                <a:gd name="T13" fmla="*/ 164 h 202"/>
                <a:gd name="T14" fmla="*/ 149 w 169"/>
                <a:gd name="T1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202">
                  <a:moveTo>
                    <a:pt x="149" y="202"/>
                  </a:moveTo>
                  <a:cubicBezTo>
                    <a:pt x="149" y="60"/>
                    <a:pt x="70" y="40"/>
                    <a:pt x="29" y="67"/>
                  </a:cubicBezTo>
                  <a:cubicBezTo>
                    <a:pt x="0" y="87"/>
                    <a:pt x="29" y="0"/>
                    <a:pt x="29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54" y="63"/>
                    <a:pt x="154" y="63"/>
                    <a:pt x="154" y="63"/>
                  </a:cubicBezTo>
                  <a:cubicBezTo>
                    <a:pt x="154" y="104"/>
                    <a:pt x="154" y="104"/>
                    <a:pt x="154" y="104"/>
                  </a:cubicBezTo>
                  <a:cubicBezTo>
                    <a:pt x="169" y="164"/>
                    <a:pt x="169" y="164"/>
                    <a:pt x="169" y="164"/>
                  </a:cubicBezTo>
                  <a:lnTo>
                    <a:pt x="149" y="202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708" name="Freeform 623"/>
            <p:cNvSpPr>
              <a:spLocks/>
            </p:cNvSpPr>
            <p:nvPr/>
          </p:nvSpPr>
          <p:spPr bwMode="auto">
            <a:xfrm>
              <a:off x="6988176" y="5927725"/>
              <a:ext cx="71438" cy="230187"/>
            </a:xfrm>
            <a:custGeom>
              <a:avLst/>
              <a:gdLst>
                <a:gd name="T0" fmla="*/ 21 w 41"/>
                <a:gd name="T1" fmla="*/ 14 h 133"/>
                <a:gd name="T2" fmla="*/ 21 w 41"/>
                <a:gd name="T3" fmla="*/ 0 h 133"/>
                <a:gd name="T4" fmla="*/ 0 w 41"/>
                <a:gd name="T5" fmla="*/ 11 h 133"/>
                <a:gd name="T6" fmla="*/ 0 w 41"/>
                <a:gd name="T7" fmla="*/ 31 h 133"/>
                <a:gd name="T8" fmla="*/ 20 w 41"/>
                <a:gd name="T9" fmla="*/ 101 h 133"/>
                <a:gd name="T10" fmla="*/ 20 w 41"/>
                <a:gd name="T11" fmla="*/ 131 h 133"/>
                <a:gd name="T12" fmla="*/ 28 w 41"/>
                <a:gd name="T13" fmla="*/ 131 h 133"/>
                <a:gd name="T14" fmla="*/ 41 w 41"/>
                <a:gd name="T15" fmla="*/ 64 h 133"/>
                <a:gd name="T16" fmla="*/ 21 w 41"/>
                <a:gd name="T17" fmla="*/ 14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33">
                  <a:moveTo>
                    <a:pt x="21" y="14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20" y="69"/>
                    <a:pt x="20" y="101"/>
                  </a:cubicBezTo>
                  <a:cubicBezTo>
                    <a:pt x="20" y="133"/>
                    <a:pt x="20" y="131"/>
                    <a:pt x="20" y="131"/>
                  </a:cubicBezTo>
                  <a:cubicBezTo>
                    <a:pt x="28" y="131"/>
                    <a:pt x="28" y="131"/>
                    <a:pt x="28" y="131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41" y="64"/>
                    <a:pt x="21" y="50"/>
                    <a:pt x="21" y="14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709" name="Freeform 624"/>
            <p:cNvSpPr>
              <a:spLocks/>
            </p:cNvSpPr>
            <p:nvPr/>
          </p:nvSpPr>
          <p:spPr bwMode="auto">
            <a:xfrm>
              <a:off x="6978651" y="6108700"/>
              <a:ext cx="46038" cy="46037"/>
            </a:xfrm>
            <a:custGeom>
              <a:avLst/>
              <a:gdLst>
                <a:gd name="T0" fmla="*/ 27 w 27"/>
                <a:gd name="T1" fmla="*/ 0 h 27"/>
                <a:gd name="T2" fmla="*/ 0 w 27"/>
                <a:gd name="T3" fmla="*/ 27 h 27"/>
                <a:gd name="T4" fmla="*/ 27 w 27"/>
                <a:gd name="T5" fmla="*/ 27 h 27"/>
                <a:gd name="T6" fmla="*/ 27 w 27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7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27" y="27"/>
                    <a:pt x="27" y="27"/>
                    <a:pt x="27" y="27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710" name="Freeform 625"/>
            <p:cNvSpPr>
              <a:spLocks/>
            </p:cNvSpPr>
            <p:nvPr/>
          </p:nvSpPr>
          <p:spPr bwMode="auto">
            <a:xfrm>
              <a:off x="6442076" y="6116638"/>
              <a:ext cx="87313" cy="38100"/>
            </a:xfrm>
            <a:custGeom>
              <a:avLst/>
              <a:gdLst>
                <a:gd name="T0" fmla="*/ 21 w 50"/>
                <a:gd name="T1" fmla="*/ 0 h 22"/>
                <a:gd name="T2" fmla="*/ 0 w 50"/>
                <a:gd name="T3" fmla="*/ 22 h 22"/>
                <a:gd name="T4" fmla="*/ 41 w 50"/>
                <a:gd name="T5" fmla="*/ 22 h 22"/>
                <a:gd name="T6" fmla="*/ 50 w 50"/>
                <a:gd name="T7" fmla="*/ 0 h 22"/>
                <a:gd name="T8" fmla="*/ 21 w 50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2">
                  <a:moveTo>
                    <a:pt x="21" y="0"/>
                  </a:moveTo>
                  <a:cubicBezTo>
                    <a:pt x="9" y="0"/>
                    <a:pt x="0" y="10"/>
                    <a:pt x="0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50" y="0"/>
                    <a:pt x="50" y="0"/>
                    <a:pt x="50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711" name="Freeform 626"/>
            <p:cNvSpPr>
              <a:spLocks/>
            </p:cNvSpPr>
            <p:nvPr/>
          </p:nvSpPr>
          <p:spPr bwMode="auto">
            <a:xfrm>
              <a:off x="6651626" y="5634038"/>
              <a:ext cx="36513" cy="34925"/>
            </a:xfrm>
            <a:custGeom>
              <a:avLst/>
              <a:gdLst>
                <a:gd name="T0" fmla="*/ 21 w 21"/>
                <a:gd name="T1" fmla="*/ 20 h 20"/>
                <a:gd name="T2" fmla="*/ 21 w 21"/>
                <a:gd name="T3" fmla="*/ 7 h 20"/>
                <a:gd name="T4" fmla="*/ 14 w 21"/>
                <a:gd name="T5" fmla="*/ 0 h 20"/>
                <a:gd name="T6" fmla="*/ 0 w 21"/>
                <a:gd name="T7" fmla="*/ 0 h 20"/>
                <a:gd name="T8" fmla="*/ 7 w 21"/>
                <a:gd name="T9" fmla="*/ 20 h 20"/>
                <a:gd name="T10" fmla="*/ 21 w 21"/>
                <a:gd name="T1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0">
                  <a:moveTo>
                    <a:pt x="21" y="20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3"/>
                    <a:pt x="18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1"/>
                    <a:pt x="7" y="20"/>
                  </a:cubicBezTo>
                  <a:lnTo>
                    <a:pt x="21" y="2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712" name="Freeform 627"/>
            <p:cNvSpPr>
              <a:spLocks/>
            </p:cNvSpPr>
            <p:nvPr/>
          </p:nvSpPr>
          <p:spPr bwMode="auto">
            <a:xfrm>
              <a:off x="6904038" y="5992813"/>
              <a:ext cx="80963" cy="161925"/>
            </a:xfrm>
            <a:custGeom>
              <a:avLst/>
              <a:gdLst>
                <a:gd name="T0" fmla="*/ 21 w 47"/>
                <a:gd name="T1" fmla="*/ 68 h 94"/>
                <a:gd name="T2" fmla="*/ 0 w 47"/>
                <a:gd name="T3" fmla="*/ 94 h 94"/>
                <a:gd name="T4" fmla="*/ 26 w 47"/>
                <a:gd name="T5" fmla="*/ 94 h 94"/>
                <a:gd name="T6" fmla="*/ 26 w 47"/>
                <a:gd name="T7" fmla="*/ 94 h 94"/>
                <a:gd name="T8" fmla="*/ 34 w 47"/>
                <a:gd name="T9" fmla="*/ 94 h 94"/>
                <a:gd name="T10" fmla="*/ 47 w 47"/>
                <a:gd name="T11" fmla="*/ 27 h 94"/>
                <a:gd name="T12" fmla="*/ 33 w 47"/>
                <a:gd name="T13" fmla="*/ 9 h 94"/>
                <a:gd name="T14" fmla="*/ 4 w 47"/>
                <a:gd name="T15" fmla="*/ 0 h 94"/>
                <a:gd name="T16" fmla="*/ 21 w 47"/>
                <a:gd name="T17" fmla="*/ 6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94">
                  <a:moveTo>
                    <a:pt x="21" y="68"/>
                  </a:moveTo>
                  <a:cubicBezTo>
                    <a:pt x="9" y="71"/>
                    <a:pt x="0" y="81"/>
                    <a:pt x="0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39" y="22"/>
                    <a:pt x="33" y="9"/>
                  </a:cubicBezTo>
                  <a:cubicBezTo>
                    <a:pt x="24" y="5"/>
                    <a:pt x="14" y="1"/>
                    <a:pt x="4" y="0"/>
                  </a:cubicBezTo>
                  <a:cubicBezTo>
                    <a:pt x="13" y="17"/>
                    <a:pt x="18" y="40"/>
                    <a:pt x="21" y="68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713" name="Freeform 628"/>
            <p:cNvSpPr>
              <a:spLocks/>
            </p:cNvSpPr>
            <p:nvPr/>
          </p:nvSpPr>
          <p:spPr bwMode="auto">
            <a:xfrm>
              <a:off x="6488113" y="5730875"/>
              <a:ext cx="101600" cy="33337"/>
            </a:xfrm>
            <a:custGeom>
              <a:avLst/>
              <a:gdLst>
                <a:gd name="T0" fmla="*/ 0 w 59"/>
                <a:gd name="T1" fmla="*/ 7 h 19"/>
                <a:gd name="T2" fmla="*/ 50 w 59"/>
                <a:gd name="T3" fmla="*/ 0 h 19"/>
                <a:gd name="T4" fmla="*/ 59 w 59"/>
                <a:gd name="T5" fmla="*/ 2 h 19"/>
                <a:gd name="T6" fmla="*/ 0 w 59"/>
                <a:gd name="T7" fmla="*/ 16 h 19"/>
                <a:gd name="T8" fmla="*/ 0 w 59"/>
                <a:gd name="T9" fmla="*/ 7 h 19"/>
                <a:gd name="T10" fmla="*/ 0 w 59"/>
                <a:gd name="T11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19">
                  <a:moveTo>
                    <a:pt x="0" y="7"/>
                  </a:moveTo>
                  <a:cubicBezTo>
                    <a:pt x="0" y="7"/>
                    <a:pt x="32" y="9"/>
                    <a:pt x="50" y="0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2" y="19"/>
                    <a:pt x="0" y="1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714" name="Freeform 629"/>
            <p:cNvSpPr>
              <a:spLocks/>
            </p:cNvSpPr>
            <p:nvPr/>
          </p:nvSpPr>
          <p:spPr bwMode="auto">
            <a:xfrm>
              <a:off x="6553201" y="5724525"/>
              <a:ext cx="60325" cy="58737"/>
            </a:xfrm>
            <a:custGeom>
              <a:avLst/>
              <a:gdLst>
                <a:gd name="T0" fmla="*/ 35 w 35"/>
                <a:gd name="T1" fmla="*/ 0 h 34"/>
                <a:gd name="T2" fmla="*/ 0 w 35"/>
                <a:gd name="T3" fmla="*/ 0 h 34"/>
                <a:gd name="T4" fmla="*/ 35 w 35"/>
                <a:gd name="T5" fmla="*/ 34 h 34"/>
                <a:gd name="T6" fmla="*/ 35 w 35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4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" y="34"/>
                    <a:pt x="35" y="34"/>
                  </a:cubicBezTo>
                  <a:cubicBezTo>
                    <a:pt x="35" y="22"/>
                    <a:pt x="35" y="0"/>
                    <a:pt x="35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715" name="Freeform 630"/>
            <p:cNvSpPr>
              <a:spLocks/>
            </p:cNvSpPr>
            <p:nvPr/>
          </p:nvSpPr>
          <p:spPr bwMode="auto">
            <a:xfrm>
              <a:off x="6613526" y="5232400"/>
              <a:ext cx="936625" cy="509587"/>
            </a:xfrm>
            <a:custGeom>
              <a:avLst/>
              <a:gdLst>
                <a:gd name="T0" fmla="*/ 542 w 542"/>
                <a:gd name="T1" fmla="*/ 0 h 295"/>
                <a:gd name="T2" fmla="*/ 0 w 542"/>
                <a:gd name="T3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42" h="295">
                  <a:moveTo>
                    <a:pt x="542" y="0"/>
                  </a:moveTo>
                  <a:cubicBezTo>
                    <a:pt x="542" y="0"/>
                    <a:pt x="436" y="264"/>
                    <a:pt x="0" y="295"/>
                  </a:cubicBezTo>
                </a:path>
              </a:pathLst>
            </a:custGeom>
            <a:noFill/>
            <a:ln w="15875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716" name="Freeform 631"/>
            <p:cNvSpPr>
              <a:spLocks/>
            </p:cNvSpPr>
            <p:nvPr/>
          </p:nvSpPr>
          <p:spPr bwMode="auto">
            <a:xfrm>
              <a:off x="6989763" y="5580063"/>
              <a:ext cx="104775" cy="207962"/>
            </a:xfrm>
            <a:custGeom>
              <a:avLst/>
              <a:gdLst>
                <a:gd name="T0" fmla="*/ 0 w 60"/>
                <a:gd name="T1" fmla="*/ 0 h 121"/>
                <a:gd name="T2" fmla="*/ 60 w 60"/>
                <a:gd name="T3" fmla="*/ 60 h 121"/>
                <a:gd name="T4" fmla="*/ 0 w 60"/>
                <a:gd name="T5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0" h="121">
                  <a:moveTo>
                    <a:pt x="0" y="0"/>
                  </a:moveTo>
                  <a:cubicBezTo>
                    <a:pt x="33" y="0"/>
                    <a:pt x="60" y="27"/>
                    <a:pt x="60" y="60"/>
                  </a:cubicBezTo>
                  <a:cubicBezTo>
                    <a:pt x="60" y="94"/>
                    <a:pt x="33" y="121"/>
                    <a:pt x="0" y="121"/>
                  </a:cubicBezTo>
                </a:path>
              </a:pathLst>
            </a:custGeom>
            <a:noFill/>
            <a:ln w="30163" cap="rnd">
              <a:solidFill>
                <a:srgbClr val="FFB9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0213923" y="4515145"/>
            <a:ext cx="383954" cy="1855562"/>
            <a:chOff x="10313988" y="4237038"/>
            <a:chExt cx="474662" cy="2293937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10539413" y="4538663"/>
              <a:ext cx="22225" cy="22225"/>
            </a:xfrm>
            <a:prstGeom prst="ellipse">
              <a:avLst/>
            </a:prstGeom>
            <a:solidFill>
              <a:srgbClr val="EC00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0396538" y="4595813"/>
              <a:ext cx="300037" cy="120650"/>
            </a:xfrm>
            <a:custGeom>
              <a:avLst/>
              <a:gdLst>
                <a:gd name="T0" fmla="*/ 131 w 131"/>
                <a:gd name="T1" fmla="*/ 53 h 53"/>
                <a:gd name="T2" fmla="*/ 68 w 131"/>
                <a:gd name="T3" fmla="*/ 53 h 53"/>
                <a:gd name="T4" fmla="*/ 34 w 131"/>
                <a:gd name="T5" fmla="*/ 33 h 53"/>
                <a:gd name="T6" fmla="*/ 68 w 131"/>
                <a:gd name="T7" fmla="*/ 0 h 53"/>
                <a:gd name="T8" fmla="*/ 131 w 131"/>
                <a:gd name="T9" fmla="*/ 0 h 53"/>
                <a:gd name="T10" fmla="*/ 131 w 131"/>
                <a:gd name="T11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" h="53">
                  <a:moveTo>
                    <a:pt x="131" y="53"/>
                  </a:moveTo>
                  <a:cubicBezTo>
                    <a:pt x="68" y="53"/>
                    <a:pt x="68" y="53"/>
                    <a:pt x="68" y="53"/>
                  </a:cubicBezTo>
                  <a:cubicBezTo>
                    <a:pt x="68" y="53"/>
                    <a:pt x="69" y="27"/>
                    <a:pt x="34" y="33"/>
                  </a:cubicBezTo>
                  <a:cubicBezTo>
                    <a:pt x="0" y="39"/>
                    <a:pt x="68" y="0"/>
                    <a:pt x="68" y="0"/>
                  </a:cubicBezTo>
                  <a:cubicBezTo>
                    <a:pt x="131" y="0"/>
                    <a:pt x="131" y="0"/>
                    <a:pt x="131" y="0"/>
                  </a:cubicBezTo>
                  <a:lnTo>
                    <a:pt x="131" y="53"/>
                  </a:lnTo>
                  <a:close/>
                </a:path>
              </a:pathLst>
            </a:custGeom>
            <a:solidFill>
              <a:srgbClr val="6D5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0313988" y="4273550"/>
              <a:ext cx="460375" cy="411162"/>
            </a:xfrm>
            <a:custGeom>
              <a:avLst/>
              <a:gdLst>
                <a:gd name="T0" fmla="*/ 193 w 201"/>
                <a:gd name="T1" fmla="*/ 72 h 180"/>
                <a:gd name="T2" fmla="*/ 101 w 201"/>
                <a:gd name="T3" fmla="*/ 8 h 180"/>
                <a:gd name="T4" fmla="*/ 66 w 201"/>
                <a:gd name="T5" fmla="*/ 14 h 180"/>
                <a:gd name="T6" fmla="*/ 23 w 201"/>
                <a:gd name="T7" fmla="*/ 61 h 180"/>
                <a:gd name="T8" fmla="*/ 19 w 201"/>
                <a:gd name="T9" fmla="*/ 87 h 180"/>
                <a:gd name="T10" fmla="*/ 11 w 201"/>
                <a:gd name="T11" fmla="*/ 127 h 180"/>
                <a:gd name="T12" fmla="*/ 26 w 201"/>
                <a:gd name="T13" fmla="*/ 125 h 180"/>
                <a:gd name="T14" fmla="*/ 36 w 201"/>
                <a:gd name="T15" fmla="*/ 180 h 180"/>
                <a:gd name="T16" fmla="*/ 129 w 201"/>
                <a:gd name="T17" fmla="*/ 164 h 180"/>
                <a:gd name="T18" fmla="*/ 129 w 201"/>
                <a:gd name="T19" fmla="*/ 164 h 180"/>
                <a:gd name="T20" fmla="*/ 129 w 201"/>
                <a:gd name="T21" fmla="*/ 164 h 180"/>
                <a:gd name="T22" fmla="*/ 129 w 201"/>
                <a:gd name="T23" fmla="*/ 164 h 180"/>
                <a:gd name="T24" fmla="*/ 129 w 201"/>
                <a:gd name="T25" fmla="*/ 164 h 180"/>
                <a:gd name="T26" fmla="*/ 193 w 201"/>
                <a:gd name="T27" fmla="*/ 7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1" h="180">
                  <a:moveTo>
                    <a:pt x="193" y="72"/>
                  </a:moveTo>
                  <a:cubicBezTo>
                    <a:pt x="186" y="29"/>
                    <a:pt x="144" y="0"/>
                    <a:pt x="101" y="8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6" y="14"/>
                    <a:pt x="28" y="22"/>
                    <a:pt x="23" y="61"/>
                  </a:cubicBezTo>
                  <a:cubicBezTo>
                    <a:pt x="21" y="76"/>
                    <a:pt x="19" y="86"/>
                    <a:pt x="19" y="87"/>
                  </a:cubicBezTo>
                  <a:cubicBezTo>
                    <a:pt x="18" y="100"/>
                    <a:pt x="0" y="122"/>
                    <a:pt x="11" y="127"/>
                  </a:cubicBezTo>
                  <a:cubicBezTo>
                    <a:pt x="26" y="125"/>
                    <a:pt x="26" y="125"/>
                    <a:pt x="26" y="125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129" y="164"/>
                    <a:pt x="129" y="164"/>
                    <a:pt x="129" y="164"/>
                  </a:cubicBezTo>
                  <a:cubicBezTo>
                    <a:pt x="129" y="164"/>
                    <a:pt x="129" y="164"/>
                    <a:pt x="129" y="164"/>
                  </a:cubicBezTo>
                  <a:cubicBezTo>
                    <a:pt x="129" y="164"/>
                    <a:pt x="129" y="164"/>
                    <a:pt x="129" y="164"/>
                  </a:cubicBezTo>
                  <a:cubicBezTo>
                    <a:pt x="129" y="164"/>
                    <a:pt x="129" y="164"/>
                    <a:pt x="129" y="164"/>
                  </a:cubicBezTo>
                  <a:cubicBezTo>
                    <a:pt x="129" y="164"/>
                    <a:pt x="129" y="164"/>
                    <a:pt x="129" y="164"/>
                  </a:cubicBezTo>
                  <a:cubicBezTo>
                    <a:pt x="172" y="156"/>
                    <a:pt x="201" y="115"/>
                    <a:pt x="193" y="72"/>
                  </a:cubicBezTo>
                  <a:close/>
                </a:path>
              </a:pathLst>
            </a:custGeom>
            <a:solidFill>
              <a:srgbClr val="6D5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10402888" y="4494213"/>
              <a:ext cx="20637" cy="238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10377488" y="4581525"/>
              <a:ext cx="74612" cy="57150"/>
            </a:xfrm>
            <a:custGeom>
              <a:avLst/>
              <a:gdLst>
                <a:gd name="T0" fmla="*/ 0 w 32"/>
                <a:gd name="T1" fmla="*/ 5 h 25"/>
                <a:gd name="T2" fmla="*/ 3 w 32"/>
                <a:gd name="T3" fmla="*/ 25 h 25"/>
                <a:gd name="T4" fmla="*/ 32 w 32"/>
                <a:gd name="T5" fmla="*/ 0 h 25"/>
                <a:gd name="T6" fmla="*/ 0 w 32"/>
                <a:gd name="T7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25">
                  <a:moveTo>
                    <a:pt x="0" y="5"/>
                  </a:moveTo>
                  <a:cubicBezTo>
                    <a:pt x="3" y="25"/>
                    <a:pt x="3" y="25"/>
                    <a:pt x="3" y="25"/>
                  </a:cubicBezTo>
                  <a:cubicBezTo>
                    <a:pt x="17" y="22"/>
                    <a:pt x="28" y="12"/>
                    <a:pt x="32" y="0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10493375" y="5305425"/>
              <a:ext cx="203200" cy="614362"/>
            </a:xfrm>
            <a:prstGeom prst="rect">
              <a:avLst/>
            </a:prstGeom>
            <a:solidFill>
              <a:srgbClr val="EC00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10464800" y="5857875"/>
              <a:ext cx="268287" cy="542925"/>
            </a:xfrm>
            <a:custGeom>
              <a:avLst/>
              <a:gdLst>
                <a:gd name="T0" fmla="*/ 18 w 169"/>
                <a:gd name="T1" fmla="*/ 39 h 342"/>
                <a:gd name="T2" fmla="*/ 0 w 169"/>
                <a:gd name="T3" fmla="*/ 342 h 342"/>
                <a:gd name="T4" fmla="*/ 169 w 169"/>
                <a:gd name="T5" fmla="*/ 342 h 342"/>
                <a:gd name="T6" fmla="*/ 146 w 169"/>
                <a:gd name="T7" fmla="*/ 39 h 342"/>
                <a:gd name="T8" fmla="*/ 61 w 169"/>
                <a:gd name="T9" fmla="*/ 0 h 342"/>
                <a:gd name="T10" fmla="*/ 18 w 169"/>
                <a:gd name="T11" fmla="*/ 3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9" h="342">
                  <a:moveTo>
                    <a:pt x="18" y="39"/>
                  </a:moveTo>
                  <a:lnTo>
                    <a:pt x="0" y="342"/>
                  </a:lnTo>
                  <a:lnTo>
                    <a:pt x="169" y="342"/>
                  </a:lnTo>
                  <a:lnTo>
                    <a:pt x="146" y="39"/>
                  </a:lnTo>
                  <a:lnTo>
                    <a:pt x="61" y="0"/>
                  </a:lnTo>
                  <a:lnTo>
                    <a:pt x="18" y="39"/>
                  </a:lnTo>
                  <a:close/>
                </a:path>
              </a:pathLst>
            </a:custGeom>
            <a:solidFill>
              <a:srgbClr val="EC00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10447338" y="4697413"/>
              <a:ext cx="341312" cy="808037"/>
            </a:xfrm>
            <a:custGeom>
              <a:avLst/>
              <a:gdLst>
                <a:gd name="T0" fmla="*/ 77 w 149"/>
                <a:gd name="T1" fmla="*/ 0 h 354"/>
                <a:gd name="T2" fmla="*/ 0 w 149"/>
                <a:gd name="T3" fmla="*/ 127 h 354"/>
                <a:gd name="T4" fmla="*/ 0 w 149"/>
                <a:gd name="T5" fmla="*/ 354 h 354"/>
                <a:gd name="T6" fmla="*/ 149 w 149"/>
                <a:gd name="T7" fmla="*/ 354 h 354"/>
                <a:gd name="T8" fmla="*/ 121 w 149"/>
                <a:gd name="T9" fmla="*/ 0 h 354"/>
                <a:gd name="T10" fmla="*/ 77 w 149"/>
                <a:gd name="T11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354">
                  <a:moveTo>
                    <a:pt x="77" y="0"/>
                  </a:moveTo>
                  <a:cubicBezTo>
                    <a:pt x="15" y="0"/>
                    <a:pt x="0" y="135"/>
                    <a:pt x="0" y="127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149" y="354"/>
                    <a:pt x="149" y="354"/>
                    <a:pt x="149" y="354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21" y="0"/>
                    <a:pt x="80" y="0"/>
                    <a:pt x="77" y="0"/>
                  </a:cubicBezTo>
                  <a:close/>
                </a:path>
              </a:pathLst>
            </a:custGeom>
            <a:solidFill>
              <a:srgbClr val="F472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10401300" y="6400800"/>
              <a:ext cx="254000" cy="130175"/>
            </a:xfrm>
            <a:custGeom>
              <a:avLst/>
              <a:gdLst>
                <a:gd name="T0" fmla="*/ 63 w 111"/>
                <a:gd name="T1" fmla="*/ 0 h 57"/>
                <a:gd name="T2" fmla="*/ 0 w 111"/>
                <a:gd name="T3" fmla="*/ 57 h 57"/>
                <a:gd name="T4" fmla="*/ 63 w 111"/>
                <a:gd name="T5" fmla="*/ 57 h 57"/>
                <a:gd name="T6" fmla="*/ 111 w 111"/>
                <a:gd name="T7" fmla="*/ 57 h 57"/>
                <a:gd name="T8" fmla="*/ 111 w 111"/>
                <a:gd name="T9" fmla="*/ 0 h 57"/>
                <a:gd name="T10" fmla="*/ 63 w 111"/>
                <a:gd name="T1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57">
                  <a:moveTo>
                    <a:pt x="63" y="0"/>
                  </a:moveTo>
                  <a:cubicBezTo>
                    <a:pt x="30" y="0"/>
                    <a:pt x="3" y="25"/>
                    <a:pt x="0" y="57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111" y="57"/>
                    <a:pt x="111" y="57"/>
                    <a:pt x="111" y="57"/>
                  </a:cubicBezTo>
                  <a:cubicBezTo>
                    <a:pt x="111" y="0"/>
                    <a:pt x="111" y="0"/>
                    <a:pt x="111" y="0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10423525" y="6400800"/>
              <a:ext cx="230187" cy="66675"/>
            </a:xfrm>
            <a:custGeom>
              <a:avLst/>
              <a:gdLst>
                <a:gd name="T0" fmla="*/ 53 w 100"/>
                <a:gd name="T1" fmla="*/ 0 h 29"/>
                <a:gd name="T2" fmla="*/ 0 w 100"/>
                <a:gd name="T3" fmla="*/ 29 h 29"/>
                <a:gd name="T4" fmla="*/ 68 w 100"/>
                <a:gd name="T5" fmla="*/ 29 h 29"/>
                <a:gd name="T6" fmla="*/ 100 w 100"/>
                <a:gd name="T7" fmla="*/ 0 h 29"/>
                <a:gd name="T8" fmla="*/ 53 w 100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29">
                  <a:moveTo>
                    <a:pt x="53" y="0"/>
                  </a:moveTo>
                  <a:cubicBezTo>
                    <a:pt x="31" y="0"/>
                    <a:pt x="11" y="12"/>
                    <a:pt x="0" y="29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85" y="29"/>
                    <a:pt x="98" y="16"/>
                    <a:pt x="100" y="0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6D5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10447338" y="4638675"/>
              <a:ext cx="284162" cy="368300"/>
            </a:xfrm>
            <a:custGeom>
              <a:avLst/>
              <a:gdLst>
                <a:gd name="T0" fmla="*/ 87 w 124"/>
                <a:gd name="T1" fmla="*/ 0 h 161"/>
                <a:gd name="T2" fmla="*/ 0 w 124"/>
                <a:gd name="T3" fmla="*/ 161 h 161"/>
                <a:gd name="T4" fmla="*/ 50 w 124"/>
                <a:gd name="T5" fmla="*/ 77 h 161"/>
                <a:gd name="T6" fmla="*/ 34 w 124"/>
                <a:gd name="T7" fmla="*/ 59 h 161"/>
                <a:gd name="T8" fmla="*/ 62 w 124"/>
                <a:gd name="T9" fmla="*/ 59 h 161"/>
                <a:gd name="T10" fmla="*/ 104 w 124"/>
                <a:gd name="T11" fmla="*/ 26 h 161"/>
                <a:gd name="T12" fmla="*/ 107 w 124"/>
                <a:gd name="T13" fmla="*/ 16 h 161"/>
                <a:gd name="T14" fmla="*/ 87 w 124"/>
                <a:gd name="T15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61">
                  <a:moveTo>
                    <a:pt x="87" y="0"/>
                  </a:moveTo>
                  <a:cubicBezTo>
                    <a:pt x="87" y="0"/>
                    <a:pt x="0" y="44"/>
                    <a:pt x="0" y="161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24" y="26"/>
                    <a:pt x="107" y="16"/>
                    <a:pt x="107" y="16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EC00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10550525" y="4570413"/>
              <a:ext cx="22225" cy="20637"/>
            </a:xfrm>
            <a:prstGeom prst="ellipse">
              <a:avLst/>
            </a:prstGeom>
            <a:solidFill>
              <a:srgbClr val="EC00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10369550" y="4237038"/>
              <a:ext cx="398462" cy="606425"/>
            </a:xfrm>
            <a:custGeom>
              <a:avLst/>
              <a:gdLst>
                <a:gd name="T0" fmla="*/ 174 w 174"/>
                <a:gd name="T1" fmla="*/ 112 h 266"/>
                <a:gd name="T2" fmla="*/ 174 w 174"/>
                <a:gd name="T3" fmla="*/ 266 h 266"/>
                <a:gd name="T4" fmla="*/ 84 w 174"/>
                <a:gd name="T5" fmla="*/ 109 h 266"/>
                <a:gd name="T6" fmla="*/ 0 w 174"/>
                <a:gd name="T7" fmla="*/ 41 h 266"/>
                <a:gd name="T8" fmla="*/ 98 w 174"/>
                <a:gd name="T9" fmla="*/ 0 h 266"/>
                <a:gd name="T10" fmla="*/ 174 w 174"/>
                <a:gd name="T11" fmla="*/ 112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" h="266">
                  <a:moveTo>
                    <a:pt x="174" y="112"/>
                  </a:moveTo>
                  <a:cubicBezTo>
                    <a:pt x="174" y="112"/>
                    <a:pt x="174" y="246"/>
                    <a:pt x="174" y="266"/>
                  </a:cubicBezTo>
                  <a:cubicBezTo>
                    <a:pt x="111" y="198"/>
                    <a:pt x="84" y="109"/>
                    <a:pt x="84" y="109"/>
                  </a:cubicBezTo>
                  <a:cubicBezTo>
                    <a:pt x="22" y="105"/>
                    <a:pt x="0" y="41"/>
                    <a:pt x="0" y="41"/>
                  </a:cubicBezTo>
                  <a:cubicBezTo>
                    <a:pt x="0" y="41"/>
                    <a:pt x="20" y="0"/>
                    <a:pt x="98" y="0"/>
                  </a:cubicBezTo>
                  <a:cubicBezTo>
                    <a:pt x="170" y="0"/>
                    <a:pt x="174" y="71"/>
                    <a:pt x="174" y="1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10529888" y="4419600"/>
              <a:ext cx="68262" cy="109537"/>
            </a:xfrm>
            <a:custGeom>
              <a:avLst/>
              <a:gdLst>
                <a:gd name="T0" fmla="*/ 0 w 30"/>
                <a:gd name="T1" fmla="*/ 2 h 48"/>
                <a:gd name="T2" fmla="*/ 8 w 30"/>
                <a:gd name="T3" fmla="*/ 48 h 48"/>
                <a:gd name="T4" fmla="*/ 27 w 30"/>
                <a:gd name="T5" fmla="*/ 21 h 48"/>
                <a:gd name="T6" fmla="*/ 0 w 30"/>
                <a:gd name="T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48">
                  <a:moveTo>
                    <a:pt x="0" y="2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21" y="45"/>
                    <a:pt x="30" y="33"/>
                    <a:pt x="27" y="21"/>
                  </a:cubicBezTo>
                  <a:cubicBezTo>
                    <a:pt x="25" y="8"/>
                    <a:pt x="13" y="0"/>
                    <a:pt x="0" y="2"/>
                  </a:cubicBezTo>
                  <a:close/>
                </a:path>
              </a:pathLst>
            </a:custGeom>
            <a:solidFill>
              <a:srgbClr val="4937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 rot="16200000">
              <a:off x="10403714" y="5256502"/>
              <a:ext cx="409575" cy="188912"/>
              <a:chOff x="10104438" y="5100638"/>
              <a:chExt cx="409575" cy="188912"/>
            </a:xfrm>
          </p:grpSpPr>
          <p:sp>
            <p:nvSpPr>
              <p:cNvPr id="7" name="Freeform 6"/>
              <p:cNvSpPr>
                <a:spLocks/>
              </p:cNvSpPr>
              <p:nvPr/>
            </p:nvSpPr>
            <p:spPr bwMode="auto">
              <a:xfrm>
                <a:off x="10104438" y="5138738"/>
                <a:ext cx="409575" cy="114300"/>
              </a:xfrm>
              <a:custGeom>
                <a:avLst/>
                <a:gdLst>
                  <a:gd name="T0" fmla="*/ 0 w 258"/>
                  <a:gd name="T1" fmla="*/ 72 h 72"/>
                  <a:gd name="T2" fmla="*/ 258 w 258"/>
                  <a:gd name="T3" fmla="*/ 72 h 72"/>
                  <a:gd name="T4" fmla="*/ 223 w 258"/>
                  <a:gd name="T5" fmla="*/ 0 h 72"/>
                  <a:gd name="T6" fmla="*/ 0 w 258"/>
                  <a:gd name="T7" fmla="*/ 0 h 72"/>
                  <a:gd name="T8" fmla="*/ 0 w 258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" h="72">
                    <a:moveTo>
                      <a:pt x="0" y="72"/>
                    </a:moveTo>
                    <a:lnTo>
                      <a:pt x="258" y="72"/>
                    </a:lnTo>
                    <a:lnTo>
                      <a:pt x="223" y="0"/>
                    </a:lnTo>
                    <a:lnTo>
                      <a:pt x="0" y="0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6D5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2" name="Freeform 21"/>
              <p:cNvSpPr>
                <a:spLocks/>
              </p:cNvSpPr>
              <p:nvPr/>
            </p:nvSpPr>
            <p:spPr bwMode="auto">
              <a:xfrm>
                <a:off x="10398125" y="5100638"/>
                <a:ext cx="100012" cy="188912"/>
              </a:xfrm>
              <a:custGeom>
                <a:avLst/>
                <a:gdLst>
                  <a:gd name="T0" fmla="*/ 0 w 63"/>
                  <a:gd name="T1" fmla="*/ 119 h 119"/>
                  <a:gd name="T2" fmla="*/ 0 w 63"/>
                  <a:gd name="T3" fmla="*/ 0 h 119"/>
                  <a:gd name="T4" fmla="*/ 63 w 63"/>
                  <a:gd name="T5" fmla="*/ 0 h 119"/>
                  <a:gd name="T6" fmla="*/ 63 w 63"/>
                  <a:gd name="T7" fmla="*/ 63 h 119"/>
                  <a:gd name="T8" fmla="*/ 37 w 63"/>
                  <a:gd name="T9" fmla="*/ 84 h 119"/>
                  <a:gd name="T10" fmla="*/ 63 w 63"/>
                  <a:gd name="T11" fmla="*/ 84 h 119"/>
                  <a:gd name="T12" fmla="*/ 63 w 63"/>
                  <a:gd name="T13" fmla="*/ 119 h 119"/>
                  <a:gd name="T14" fmla="*/ 0 w 63"/>
                  <a:gd name="T1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119">
                    <a:moveTo>
                      <a:pt x="0" y="119"/>
                    </a:moveTo>
                    <a:lnTo>
                      <a:pt x="0" y="0"/>
                    </a:lnTo>
                    <a:lnTo>
                      <a:pt x="63" y="0"/>
                    </a:lnTo>
                    <a:lnTo>
                      <a:pt x="63" y="63"/>
                    </a:lnTo>
                    <a:lnTo>
                      <a:pt x="37" y="84"/>
                    </a:lnTo>
                    <a:lnTo>
                      <a:pt x="63" y="84"/>
                    </a:lnTo>
                    <a:lnTo>
                      <a:pt x="63" y="119"/>
                    </a:lnTo>
                    <a:lnTo>
                      <a:pt x="0" y="119"/>
                    </a:lnTo>
                    <a:close/>
                  </a:path>
                </a:pathLst>
              </a:cu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755" name="Group 754"/>
          <p:cNvGrpSpPr/>
          <p:nvPr/>
        </p:nvGrpSpPr>
        <p:grpSpPr>
          <a:xfrm>
            <a:off x="11312544" y="4506026"/>
            <a:ext cx="462079" cy="1517197"/>
            <a:chOff x="4754563" y="4254500"/>
            <a:chExt cx="688975" cy="2262188"/>
          </a:xfrm>
        </p:grpSpPr>
        <p:sp>
          <p:nvSpPr>
            <p:cNvPr id="756" name="Freeform 460"/>
            <p:cNvSpPr>
              <a:spLocks/>
            </p:cNvSpPr>
            <p:nvPr/>
          </p:nvSpPr>
          <p:spPr bwMode="auto">
            <a:xfrm flipH="1">
              <a:off x="4866444" y="4767263"/>
              <a:ext cx="558800" cy="155575"/>
            </a:xfrm>
            <a:custGeom>
              <a:avLst/>
              <a:gdLst>
                <a:gd name="T0" fmla="*/ 246 w 246"/>
                <a:gd name="T1" fmla="*/ 0 h 69"/>
                <a:gd name="T2" fmla="*/ 93 w 246"/>
                <a:gd name="T3" fmla="*/ 0 h 69"/>
                <a:gd name="T4" fmla="*/ 33 w 246"/>
                <a:gd name="T5" fmla="*/ 0 h 69"/>
                <a:gd name="T6" fmla="*/ 0 w 246"/>
                <a:gd name="T7" fmla="*/ 33 h 69"/>
                <a:gd name="T8" fmla="*/ 0 w 246"/>
                <a:gd name="T9" fmla="*/ 69 h 69"/>
                <a:gd name="T10" fmla="*/ 126 w 246"/>
                <a:gd name="T11" fmla="*/ 69 h 69"/>
                <a:gd name="T12" fmla="*/ 126 w 246"/>
                <a:gd name="T13" fmla="*/ 63 h 69"/>
                <a:gd name="T14" fmla="*/ 246 w 246"/>
                <a:gd name="T15" fmla="*/ 63 h 69"/>
                <a:gd name="T16" fmla="*/ 246 w 246"/>
                <a:gd name="T1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69">
                  <a:moveTo>
                    <a:pt x="246" y="0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26" y="69"/>
                    <a:pt x="126" y="69"/>
                    <a:pt x="126" y="69"/>
                  </a:cubicBezTo>
                  <a:cubicBezTo>
                    <a:pt x="126" y="63"/>
                    <a:pt x="126" y="63"/>
                    <a:pt x="126" y="63"/>
                  </a:cubicBezTo>
                  <a:cubicBezTo>
                    <a:pt x="246" y="63"/>
                    <a:pt x="246" y="63"/>
                    <a:pt x="246" y="63"/>
                  </a:cubicBezTo>
                  <a:lnTo>
                    <a:pt x="246" y="0"/>
                  </a:lnTo>
                  <a:close/>
                </a:path>
              </a:pathLst>
            </a:custGeom>
            <a:solidFill>
              <a:srgbClr val="C6AC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757" name="Oval 447"/>
            <p:cNvSpPr>
              <a:spLocks noChangeArrowheads="1"/>
            </p:cNvSpPr>
            <p:nvPr/>
          </p:nvSpPr>
          <p:spPr bwMode="auto">
            <a:xfrm>
              <a:off x="5211763" y="4570413"/>
              <a:ext cx="93663" cy="92075"/>
            </a:xfrm>
            <a:prstGeom prst="ellipse">
              <a:avLst/>
            </a:prstGeom>
            <a:noFill/>
            <a:ln w="12700" cap="flat">
              <a:solidFill>
                <a:srgbClr val="EC008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758" name="Rectangle 448"/>
            <p:cNvSpPr>
              <a:spLocks noChangeArrowheads="1"/>
            </p:cNvSpPr>
            <p:nvPr/>
          </p:nvSpPr>
          <p:spPr bwMode="auto">
            <a:xfrm>
              <a:off x="4938713" y="4414838"/>
              <a:ext cx="311150" cy="4238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759" name="Freeform 449"/>
            <p:cNvSpPr>
              <a:spLocks/>
            </p:cNvSpPr>
            <p:nvPr/>
          </p:nvSpPr>
          <p:spPr bwMode="auto">
            <a:xfrm>
              <a:off x="4906963" y="4475163"/>
              <a:ext cx="377825" cy="79375"/>
            </a:xfrm>
            <a:custGeom>
              <a:avLst/>
              <a:gdLst>
                <a:gd name="T0" fmla="*/ 0 w 166"/>
                <a:gd name="T1" fmla="*/ 27 h 35"/>
                <a:gd name="T2" fmla="*/ 8 w 166"/>
                <a:gd name="T3" fmla="*/ 35 h 35"/>
                <a:gd name="T4" fmla="*/ 157 w 166"/>
                <a:gd name="T5" fmla="*/ 35 h 35"/>
                <a:gd name="T6" fmla="*/ 166 w 166"/>
                <a:gd name="T7" fmla="*/ 27 h 35"/>
                <a:gd name="T8" fmla="*/ 166 w 166"/>
                <a:gd name="T9" fmla="*/ 8 h 35"/>
                <a:gd name="T10" fmla="*/ 157 w 166"/>
                <a:gd name="T11" fmla="*/ 0 h 35"/>
                <a:gd name="T12" fmla="*/ 8 w 166"/>
                <a:gd name="T13" fmla="*/ 0 h 35"/>
                <a:gd name="T14" fmla="*/ 0 w 166"/>
                <a:gd name="T15" fmla="*/ 8 h 35"/>
                <a:gd name="T16" fmla="*/ 0 w 166"/>
                <a:gd name="T17" fmla="*/ 2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35">
                  <a:moveTo>
                    <a:pt x="0" y="27"/>
                  </a:moveTo>
                  <a:cubicBezTo>
                    <a:pt x="0" y="31"/>
                    <a:pt x="3" y="35"/>
                    <a:pt x="8" y="35"/>
                  </a:cubicBezTo>
                  <a:cubicBezTo>
                    <a:pt x="157" y="35"/>
                    <a:pt x="157" y="35"/>
                    <a:pt x="157" y="35"/>
                  </a:cubicBezTo>
                  <a:cubicBezTo>
                    <a:pt x="162" y="35"/>
                    <a:pt x="166" y="31"/>
                    <a:pt x="166" y="27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66" y="4"/>
                    <a:pt x="162" y="0"/>
                    <a:pt x="15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rgbClr val="9B7F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760" name="Freeform 450"/>
            <p:cNvSpPr>
              <a:spLocks/>
            </p:cNvSpPr>
            <p:nvPr/>
          </p:nvSpPr>
          <p:spPr bwMode="auto">
            <a:xfrm>
              <a:off x="5195888" y="6388100"/>
              <a:ext cx="247650" cy="128588"/>
            </a:xfrm>
            <a:custGeom>
              <a:avLst/>
              <a:gdLst>
                <a:gd name="T0" fmla="*/ 47 w 109"/>
                <a:gd name="T1" fmla="*/ 0 h 57"/>
                <a:gd name="T2" fmla="*/ 109 w 109"/>
                <a:gd name="T3" fmla="*/ 57 h 57"/>
                <a:gd name="T4" fmla="*/ 47 w 109"/>
                <a:gd name="T5" fmla="*/ 57 h 57"/>
                <a:gd name="T6" fmla="*/ 0 w 109"/>
                <a:gd name="T7" fmla="*/ 57 h 57"/>
                <a:gd name="T8" fmla="*/ 0 w 109"/>
                <a:gd name="T9" fmla="*/ 0 h 57"/>
                <a:gd name="T10" fmla="*/ 47 w 109"/>
                <a:gd name="T1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9" h="57">
                  <a:moveTo>
                    <a:pt x="47" y="0"/>
                  </a:moveTo>
                  <a:cubicBezTo>
                    <a:pt x="79" y="0"/>
                    <a:pt x="106" y="25"/>
                    <a:pt x="109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EC00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761" name="Freeform 451"/>
            <p:cNvSpPr>
              <a:spLocks/>
            </p:cNvSpPr>
            <p:nvPr/>
          </p:nvSpPr>
          <p:spPr bwMode="auto">
            <a:xfrm>
              <a:off x="4886326" y="6388100"/>
              <a:ext cx="250825" cy="128588"/>
            </a:xfrm>
            <a:custGeom>
              <a:avLst/>
              <a:gdLst>
                <a:gd name="T0" fmla="*/ 48 w 110"/>
                <a:gd name="T1" fmla="*/ 0 h 57"/>
                <a:gd name="T2" fmla="*/ 110 w 110"/>
                <a:gd name="T3" fmla="*/ 57 h 57"/>
                <a:gd name="T4" fmla="*/ 48 w 110"/>
                <a:gd name="T5" fmla="*/ 57 h 57"/>
                <a:gd name="T6" fmla="*/ 0 w 110"/>
                <a:gd name="T7" fmla="*/ 57 h 57"/>
                <a:gd name="T8" fmla="*/ 0 w 110"/>
                <a:gd name="T9" fmla="*/ 0 h 57"/>
                <a:gd name="T10" fmla="*/ 48 w 110"/>
                <a:gd name="T1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" h="57">
                  <a:moveTo>
                    <a:pt x="48" y="0"/>
                  </a:moveTo>
                  <a:cubicBezTo>
                    <a:pt x="80" y="0"/>
                    <a:pt x="107" y="25"/>
                    <a:pt x="110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EC00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762" name="Rectangle 452"/>
            <p:cNvSpPr>
              <a:spLocks noChangeArrowheads="1"/>
            </p:cNvSpPr>
            <p:nvPr/>
          </p:nvSpPr>
          <p:spPr bwMode="auto">
            <a:xfrm>
              <a:off x="4754563" y="4910138"/>
              <a:ext cx="111125" cy="684213"/>
            </a:xfrm>
            <a:prstGeom prst="rect">
              <a:avLst/>
            </a:prstGeom>
            <a:solidFill>
              <a:srgbClr val="C6AC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763" name="Freeform 453"/>
            <p:cNvSpPr>
              <a:spLocks/>
            </p:cNvSpPr>
            <p:nvPr/>
          </p:nvSpPr>
          <p:spPr bwMode="auto">
            <a:xfrm>
              <a:off x="4754563" y="5481638"/>
              <a:ext cx="111125" cy="223838"/>
            </a:xfrm>
            <a:custGeom>
              <a:avLst/>
              <a:gdLst>
                <a:gd name="T0" fmla="*/ 49 w 49"/>
                <a:gd name="T1" fmla="*/ 0 h 99"/>
                <a:gd name="T2" fmla="*/ 49 w 49"/>
                <a:gd name="T3" fmla="*/ 99 h 99"/>
                <a:gd name="T4" fmla="*/ 0 w 49"/>
                <a:gd name="T5" fmla="*/ 50 h 99"/>
                <a:gd name="T6" fmla="*/ 49 w 49"/>
                <a:gd name="T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99">
                  <a:moveTo>
                    <a:pt x="49" y="0"/>
                  </a:moveTo>
                  <a:cubicBezTo>
                    <a:pt x="49" y="99"/>
                    <a:pt x="49" y="99"/>
                    <a:pt x="49" y="99"/>
                  </a:cubicBezTo>
                  <a:cubicBezTo>
                    <a:pt x="22" y="99"/>
                    <a:pt x="0" y="77"/>
                    <a:pt x="0" y="50"/>
                  </a:cubicBezTo>
                  <a:cubicBezTo>
                    <a:pt x="0" y="22"/>
                    <a:pt x="22" y="0"/>
                    <a:pt x="49" y="0"/>
                  </a:cubicBezTo>
                  <a:close/>
                </a:path>
              </a:pathLst>
            </a:custGeom>
            <a:solidFill>
              <a:srgbClr val="C6AC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764" name="Freeform 454"/>
            <p:cNvSpPr>
              <a:spLocks/>
            </p:cNvSpPr>
            <p:nvPr/>
          </p:nvSpPr>
          <p:spPr bwMode="auto">
            <a:xfrm>
              <a:off x="5029201" y="4614863"/>
              <a:ext cx="131763" cy="263525"/>
            </a:xfrm>
            <a:custGeom>
              <a:avLst/>
              <a:gdLst>
                <a:gd name="T0" fmla="*/ 42 w 83"/>
                <a:gd name="T1" fmla="*/ 166 h 166"/>
                <a:gd name="T2" fmla="*/ 83 w 83"/>
                <a:gd name="T3" fmla="*/ 157 h 166"/>
                <a:gd name="T4" fmla="*/ 83 w 83"/>
                <a:gd name="T5" fmla="*/ 0 h 166"/>
                <a:gd name="T6" fmla="*/ 0 w 83"/>
                <a:gd name="T7" fmla="*/ 0 h 166"/>
                <a:gd name="T8" fmla="*/ 0 w 83"/>
                <a:gd name="T9" fmla="*/ 166 h 166"/>
                <a:gd name="T10" fmla="*/ 42 w 83"/>
                <a:gd name="T11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166">
                  <a:moveTo>
                    <a:pt x="42" y="166"/>
                  </a:moveTo>
                  <a:lnTo>
                    <a:pt x="83" y="157"/>
                  </a:lnTo>
                  <a:lnTo>
                    <a:pt x="83" y="0"/>
                  </a:lnTo>
                  <a:lnTo>
                    <a:pt x="0" y="0"/>
                  </a:lnTo>
                  <a:lnTo>
                    <a:pt x="0" y="166"/>
                  </a:lnTo>
                  <a:lnTo>
                    <a:pt x="42" y="166"/>
                  </a:lnTo>
                  <a:close/>
                </a:path>
              </a:pathLst>
            </a:custGeom>
            <a:solidFill>
              <a:srgbClr val="C6AC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765" name="Freeform 455"/>
            <p:cNvSpPr>
              <a:spLocks/>
            </p:cNvSpPr>
            <p:nvPr/>
          </p:nvSpPr>
          <p:spPr bwMode="auto">
            <a:xfrm>
              <a:off x="5029201" y="4614863"/>
              <a:ext cx="131763" cy="115888"/>
            </a:xfrm>
            <a:custGeom>
              <a:avLst/>
              <a:gdLst>
                <a:gd name="T0" fmla="*/ 58 w 58"/>
                <a:gd name="T1" fmla="*/ 47 h 51"/>
                <a:gd name="T2" fmla="*/ 29 w 58"/>
                <a:gd name="T3" fmla="*/ 51 h 51"/>
                <a:gd name="T4" fmla="*/ 0 w 58"/>
                <a:gd name="T5" fmla="*/ 47 h 51"/>
                <a:gd name="T6" fmla="*/ 0 w 58"/>
                <a:gd name="T7" fmla="*/ 0 h 51"/>
                <a:gd name="T8" fmla="*/ 58 w 58"/>
                <a:gd name="T9" fmla="*/ 0 h 51"/>
                <a:gd name="T10" fmla="*/ 58 w 58"/>
                <a:gd name="T11" fmla="*/ 4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51">
                  <a:moveTo>
                    <a:pt x="58" y="47"/>
                  </a:moveTo>
                  <a:cubicBezTo>
                    <a:pt x="48" y="49"/>
                    <a:pt x="39" y="51"/>
                    <a:pt x="29" y="51"/>
                  </a:cubicBezTo>
                  <a:cubicBezTo>
                    <a:pt x="19" y="51"/>
                    <a:pt x="9" y="49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8" y="0"/>
                    <a:pt x="58" y="0"/>
                    <a:pt x="58" y="0"/>
                  </a:cubicBezTo>
                  <a:lnTo>
                    <a:pt x="58" y="47"/>
                  </a:lnTo>
                  <a:close/>
                </a:path>
              </a:pathLst>
            </a:custGeom>
            <a:solidFill>
              <a:srgbClr val="A083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766" name="Freeform 456"/>
            <p:cNvSpPr>
              <a:spLocks/>
            </p:cNvSpPr>
            <p:nvPr/>
          </p:nvSpPr>
          <p:spPr bwMode="auto">
            <a:xfrm>
              <a:off x="4938713" y="4254500"/>
              <a:ext cx="311150" cy="211138"/>
            </a:xfrm>
            <a:custGeom>
              <a:avLst/>
              <a:gdLst>
                <a:gd name="T0" fmla="*/ 68 w 137"/>
                <a:gd name="T1" fmla="*/ 0 h 94"/>
                <a:gd name="T2" fmla="*/ 137 w 137"/>
                <a:gd name="T3" fmla="*/ 68 h 94"/>
                <a:gd name="T4" fmla="*/ 137 w 137"/>
                <a:gd name="T5" fmla="*/ 94 h 94"/>
                <a:gd name="T6" fmla="*/ 0 w 137"/>
                <a:gd name="T7" fmla="*/ 94 h 94"/>
                <a:gd name="T8" fmla="*/ 0 w 137"/>
                <a:gd name="T9" fmla="*/ 68 h 94"/>
                <a:gd name="T10" fmla="*/ 68 w 137"/>
                <a:gd name="T1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94">
                  <a:moveTo>
                    <a:pt x="68" y="0"/>
                  </a:moveTo>
                  <a:cubicBezTo>
                    <a:pt x="106" y="0"/>
                    <a:pt x="137" y="31"/>
                    <a:pt x="137" y="68"/>
                  </a:cubicBezTo>
                  <a:cubicBezTo>
                    <a:pt x="137" y="94"/>
                    <a:pt x="137" y="94"/>
                    <a:pt x="137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31"/>
                    <a:pt x="31" y="0"/>
                    <a:pt x="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767" name="Freeform 457"/>
            <p:cNvSpPr>
              <a:spLocks/>
            </p:cNvSpPr>
            <p:nvPr/>
          </p:nvSpPr>
          <p:spPr bwMode="auto">
            <a:xfrm>
              <a:off x="4938713" y="4414838"/>
              <a:ext cx="311150" cy="288925"/>
            </a:xfrm>
            <a:custGeom>
              <a:avLst/>
              <a:gdLst>
                <a:gd name="T0" fmla="*/ 137 w 137"/>
                <a:gd name="T1" fmla="*/ 0 h 128"/>
                <a:gd name="T2" fmla="*/ 137 w 137"/>
                <a:gd name="T3" fmla="*/ 106 h 128"/>
                <a:gd name="T4" fmla="*/ 69 w 137"/>
                <a:gd name="T5" fmla="*/ 128 h 128"/>
                <a:gd name="T6" fmla="*/ 0 w 137"/>
                <a:gd name="T7" fmla="*/ 106 h 128"/>
                <a:gd name="T8" fmla="*/ 0 w 137"/>
                <a:gd name="T9" fmla="*/ 0 h 128"/>
                <a:gd name="T10" fmla="*/ 137 w 137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128">
                  <a:moveTo>
                    <a:pt x="137" y="0"/>
                  </a:moveTo>
                  <a:cubicBezTo>
                    <a:pt x="137" y="106"/>
                    <a:pt x="137" y="106"/>
                    <a:pt x="137" y="106"/>
                  </a:cubicBezTo>
                  <a:cubicBezTo>
                    <a:pt x="118" y="120"/>
                    <a:pt x="94" y="128"/>
                    <a:pt x="69" y="128"/>
                  </a:cubicBezTo>
                  <a:cubicBezTo>
                    <a:pt x="32" y="128"/>
                    <a:pt x="0" y="106"/>
                    <a:pt x="0" y="10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rgbClr val="C6AC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768" name="Rectangle 458"/>
            <p:cNvSpPr>
              <a:spLocks noChangeArrowheads="1"/>
            </p:cNvSpPr>
            <p:nvPr/>
          </p:nvSpPr>
          <p:spPr bwMode="auto">
            <a:xfrm>
              <a:off x="4889501" y="5891213"/>
              <a:ext cx="106363" cy="496888"/>
            </a:xfrm>
            <a:prstGeom prst="rect">
              <a:avLst/>
            </a:prstGeom>
            <a:solidFill>
              <a:srgbClr val="C6AC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769" name="Rectangle 459"/>
            <p:cNvSpPr>
              <a:spLocks noChangeArrowheads="1"/>
            </p:cNvSpPr>
            <p:nvPr/>
          </p:nvSpPr>
          <p:spPr bwMode="auto">
            <a:xfrm>
              <a:off x="5195888" y="5891213"/>
              <a:ext cx="106363" cy="496888"/>
            </a:xfrm>
            <a:prstGeom prst="rect">
              <a:avLst/>
            </a:prstGeom>
            <a:solidFill>
              <a:srgbClr val="C6AC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770" name="Freeform 460"/>
            <p:cNvSpPr>
              <a:spLocks/>
            </p:cNvSpPr>
            <p:nvPr/>
          </p:nvSpPr>
          <p:spPr bwMode="auto">
            <a:xfrm>
              <a:off x="4754563" y="4767263"/>
              <a:ext cx="558800" cy="155575"/>
            </a:xfrm>
            <a:custGeom>
              <a:avLst/>
              <a:gdLst>
                <a:gd name="T0" fmla="*/ 246 w 246"/>
                <a:gd name="T1" fmla="*/ 0 h 69"/>
                <a:gd name="T2" fmla="*/ 93 w 246"/>
                <a:gd name="T3" fmla="*/ 0 h 69"/>
                <a:gd name="T4" fmla="*/ 33 w 246"/>
                <a:gd name="T5" fmla="*/ 0 h 69"/>
                <a:gd name="T6" fmla="*/ 0 w 246"/>
                <a:gd name="T7" fmla="*/ 33 h 69"/>
                <a:gd name="T8" fmla="*/ 0 w 246"/>
                <a:gd name="T9" fmla="*/ 69 h 69"/>
                <a:gd name="T10" fmla="*/ 126 w 246"/>
                <a:gd name="T11" fmla="*/ 69 h 69"/>
                <a:gd name="T12" fmla="*/ 126 w 246"/>
                <a:gd name="T13" fmla="*/ 63 h 69"/>
                <a:gd name="T14" fmla="*/ 246 w 246"/>
                <a:gd name="T15" fmla="*/ 63 h 69"/>
                <a:gd name="T16" fmla="*/ 246 w 246"/>
                <a:gd name="T1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69">
                  <a:moveTo>
                    <a:pt x="246" y="0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26" y="69"/>
                    <a:pt x="126" y="69"/>
                    <a:pt x="126" y="69"/>
                  </a:cubicBezTo>
                  <a:cubicBezTo>
                    <a:pt x="126" y="63"/>
                    <a:pt x="126" y="63"/>
                    <a:pt x="126" y="63"/>
                  </a:cubicBezTo>
                  <a:cubicBezTo>
                    <a:pt x="246" y="63"/>
                    <a:pt x="246" y="63"/>
                    <a:pt x="246" y="63"/>
                  </a:cubicBezTo>
                  <a:lnTo>
                    <a:pt x="246" y="0"/>
                  </a:lnTo>
                  <a:close/>
                </a:path>
              </a:pathLst>
            </a:custGeom>
            <a:solidFill>
              <a:srgbClr val="C6AC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771" name="Line 461"/>
            <p:cNvSpPr>
              <a:spLocks noChangeShapeType="1"/>
            </p:cNvSpPr>
            <p:nvPr/>
          </p:nvSpPr>
          <p:spPr bwMode="auto">
            <a:xfrm>
              <a:off x="4995863" y="589121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772" name="Line 462"/>
            <p:cNvSpPr>
              <a:spLocks noChangeShapeType="1"/>
            </p:cNvSpPr>
            <p:nvPr/>
          </p:nvSpPr>
          <p:spPr bwMode="auto">
            <a:xfrm>
              <a:off x="4995863" y="589121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773" name="Freeform 463"/>
            <p:cNvSpPr>
              <a:spLocks/>
            </p:cNvSpPr>
            <p:nvPr/>
          </p:nvSpPr>
          <p:spPr bwMode="auto">
            <a:xfrm>
              <a:off x="4886326" y="5326063"/>
              <a:ext cx="415925" cy="647700"/>
            </a:xfrm>
            <a:custGeom>
              <a:avLst/>
              <a:gdLst>
                <a:gd name="T0" fmla="*/ 0 w 262"/>
                <a:gd name="T1" fmla="*/ 0 h 408"/>
                <a:gd name="T2" fmla="*/ 262 w 262"/>
                <a:gd name="T3" fmla="*/ 0 h 408"/>
                <a:gd name="T4" fmla="*/ 262 w 262"/>
                <a:gd name="T5" fmla="*/ 408 h 408"/>
                <a:gd name="T6" fmla="*/ 195 w 262"/>
                <a:gd name="T7" fmla="*/ 408 h 408"/>
                <a:gd name="T8" fmla="*/ 69 w 262"/>
                <a:gd name="T9" fmla="*/ 408 h 408"/>
                <a:gd name="T10" fmla="*/ 2 w 262"/>
                <a:gd name="T11" fmla="*/ 408 h 408"/>
                <a:gd name="T12" fmla="*/ 0 w 262"/>
                <a:gd name="T13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" h="408">
                  <a:moveTo>
                    <a:pt x="0" y="0"/>
                  </a:moveTo>
                  <a:lnTo>
                    <a:pt x="262" y="0"/>
                  </a:lnTo>
                  <a:lnTo>
                    <a:pt x="262" y="408"/>
                  </a:lnTo>
                  <a:lnTo>
                    <a:pt x="195" y="408"/>
                  </a:lnTo>
                  <a:lnTo>
                    <a:pt x="69" y="408"/>
                  </a:lnTo>
                  <a:lnTo>
                    <a:pt x="2" y="4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774" name="Freeform 465"/>
            <p:cNvSpPr>
              <a:spLocks/>
            </p:cNvSpPr>
            <p:nvPr/>
          </p:nvSpPr>
          <p:spPr bwMode="auto">
            <a:xfrm>
              <a:off x="4886326" y="4767263"/>
              <a:ext cx="419100" cy="741363"/>
            </a:xfrm>
            <a:custGeom>
              <a:avLst/>
              <a:gdLst>
                <a:gd name="T0" fmla="*/ 218 w 264"/>
                <a:gd name="T1" fmla="*/ 0 h 467"/>
                <a:gd name="T2" fmla="*/ 69 w 264"/>
                <a:gd name="T3" fmla="*/ 67 h 467"/>
                <a:gd name="T4" fmla="*/ 20 w 264"/>
                <a:gd name="T5" fmla="*/ 0 h 467"/>
                <a:gd name="T6" fmla="*/ 0 w 264"/>
                <a:gd name="T7" fmla="*/ 0 h 467"/>
                <a:gd name="T8" fmla="*/ 0 w 264"/>
                <a:gd name="T9" fmla="*/ 467 h 467"/>
                <a:gd name="T10" fmla="*/ 264 w 264"/>
                <a:gd name="T11" fmla="*/ 467 h 467"/>
                <a:gd name="T12" fmla="*/ 264 w 264"/>
                <a:gd name="T13" fmla="*/ 0 h 467"/>
                <a:gd name="T14" fmla="*/ 218 w 264"/>
                <a:gd name="T15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4" h="467">
                  <a:moveTo>
                    <a:pt x="218" y="0"/>
                  </a:moveTo>
                  <a:lnTo>
                    <a:pt x="69" y="67"/>
                  </a:lnTo>
                  <a:lnTo>
                    <a:pt x="20" y="0"/>
                  </a:lnTo>
                  <a:lnTo>
                    <a:pt x="0" y="0"/>
                  </a:lnTo>
                  <a:lnTo>
                    <a:pt x="0" y="467"/>
                  </a:lnTo>
                  <a:lnTo>
                    <a:pt x="264" y="467"/>
                  </a:lnTo>
                  <a:lnTo>
                    <a:pt x="264" y="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08" name="Freeform 466"/>
            <p:cNvSpPr>
              <a:spLocks/>
            </p:cNvSpPr>
            <p:nvPr/>
          </p:nvSpPr>
          <p:spPr bwMode="auto">
            <a:xfrm>
              <a:off x="4886326" y="4767263"/>
              <a:ext cx="363538" cy="523875"/>
            </a:xfrm>
            <a:custGeom>
              <a:avLst/>
              <a:gdLst>
                <a:gd name="T0" fmla="*/ 229 w 229"/>
                <a:gd name="T1" fmla="*/ 0 h 330"/>
                <a:gd name="T2" fmla="*/ 0 w 229"/>
                <a:gd name="T3" fmla="*/ 253 h 330"/>
                <a:gd name="T4" fmla="*/ 2 w 229"/>
                <a:gd name="T5" fmla="*/ 330 h 330"/>
                <a:gd name="T6" fmla="*/ 229 w 229"/>
                <a:gd name="T7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9" h="330">
                  <a:moveTo>
                    <a:pt x="229" y="0"/>
                  </a:moveTo>
                  <a:lnTo>
                    <a:pt x="0" y="253"/>
                  </a:lnTo>
                  <a:lnTo>
                    <a:pt x="2" y="330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09" name="Freeform 467"/>
            <p:cNvSpPr>
              <a:spLocks/>
            </p:cNvSpPr>
            <p:nvPr/>
          </p:nvSpPr>
          <p:spPr bwMode="auto">
            <a:xfrm>
              <a:off x="4886326" y="4767263"/>
              <a:ext cx="363538" cy="741363"/>
            </a:xfrm>
            <a:custGeom>
              <a:avLst/>
              <a:gdLst>
                <a:gd name="T0" fmla="*/ 0 w 229"/>
                <a:gd name="T1" fmla="*/ 467 h 467"/>
                <a:gd name="T2" fmla="*/ 229 w 229"/>
                <a:gd name="T3" fmla="*/ 0 h 467"/>
                <a:gd name="T4" fmla="*/ 0 w 229"/>
                <a:gd name="T5" fmla="*/ 372 h 467"/>
                <a:gd name="T6" fmla="*/ 0 w 229"/>
                <a:gd name="T7" fmla="*/ 467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9" h="467">
                  <a:moveTo>
                    <a:pt x="0" y="467"/>
                  </a:moveTo>
                  <a:lnTo>
                    <a:pt x="229" y="0"/>
                  </a:lnTo>
                  <a:lnTo>
                    <a:pt x="0" y="372"/>
                  </a:lnTo>
                  <a:lnTo>
                    <a:pt x="0" y="467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10" name="Freeform 468"/>
            <p:cNvSpPr>
              <a:spLocks/>
            </p:cNvSpPr>
            <p:nvPr/>
          </p:nvSpPr>
          <p:spPr bwMode="auto">
            <a:xfrm>
              <a:off x="4940301" y="4767263"/>
              <a:ext cx="309563" cy="741363"/>
            </a:xfrm>
            <a:custGeom>
              <a:avLst/>
              <a:gdLst>
                <a:gd name="T0" fmla="*/ 0 w 195"/>
                <a:gd name="T1" fmla="*/ 467 h 467"/>
                <a:gd name="T2" fmla="*/ 195 w 195"/>
                <a:gd name="T3" fmla="*/ 0 h 467"/>
                <a:gd name="T4" fmla="*/ 45 w 195"/>
                <a:gd name="T5" fmla="*/ 467 h 467"/>
                <a:gd name="T6" fmla="*/ 0 w 195"/>
                <a:gd name="T7" fmla="*/ 467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5" h="467">
                  <a:moveTo>
                    <a:pt x="0" y="467"/>
                  </a:moveTo>
                  <a:lnTo>
                    <a:pt x="195" y="0"/>
                  </a:lnTo>
                  <a:lnTo>
                    <a:pt x="45" y="467"/>
                  </a:lnTo>
                  <a:lnTo>
                    <a:pt x="0" y="467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11" name="Rectangle 469"/>
            <p:cNvSpPr>
              <a:spLocks noChangeArrowheads="1"/>
            </p:cNvSpPr>
            <p:nvPr/>
          </p:nvSpPr>
          <p:spPr bwMode="auto">
            <a:xfrm>
              <a:off x="5195888" y="5973763"/>
              <a:ext cx="106363" cy="53975"/>
            </a:xfrm>
            <a:prstGeom prst="rect">
              <a:avLst/>
            </a:prstGeom>
            <a:solidFill>
              <a:srgbClr val="A083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12" name="Rectangle 470"/>
            <p:cNvSpPr>
              <a:spLocks noChangeArrowheads="1"/>
            </p:cNvSpPr>
            <p:nvPr/>
          </p:nvSpPr>
          <p:spPr bwMode="auto">
            <a:xfrm>
              <a:off x="4889501" y="5973763"/>
              <a:ext cx="106363" cy="53975"/>
            </a:xfrm>
            <a:prstGeom prst="rect">
              <a:avLst/>
            </a:prstGeom>
            <a:solidFill>
              <a:srgbClr val="A083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13" name="Oval 471"/>
            <p:cNvSpPr>
              <a:spLocks noChangeArrowheads="1"/>
            </p:cNvSpPr>
            <p:nvPr/>
          </p:nvSpPr>
          <p:spPr bwMode="auto">
            <a:xfrm>
              <a:off x="4875213" y="4570413"/>
              <a:ext cx="93663" cy="92075"/>
            </a:xfrm>
            <a:prstGeom prst="ellipse">
              <a:avLst/>
            </a:prstGeom>
            <a:noFill/>
            <a:ln w="12700" cap="flat">
              <a:solidFill>
                <a:srgbClr val="EC008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14" name="Freeform 472"/>
            <p:cNvSpPr>
              <a:spLocks/>
            </p:cNvSpPr>
            <p:nvPr/>
          </p:nvSpPr>
          <p:spPr bwMode="auto">
            <a:xfrm>
              <a:off x="5148263" y="4410075"/>
              <a:ext cx="101600" cy="80963"/>
            </a:xfrm>
            <a:custGeom>
              <a:avLst/>
              <a:gdLst>
                <a:gd name="T0" fmla="*/ 0 w 45"/>
                <a:gd name="T1" fmla="*/ 0 h 36"/>
                <a:gd name="T2" fmla="*/ 45 w 45"/>
                <a:gd name="T3" fmla="*/ 36 h 36"/>
                <a:gd name="T4" fmla="*/ 45 w 45"/>
                <a:gd name="T5" fmla="*/ 0 h 36"/>
                <a:gd name="T6" fmla="*/ 0 w 45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36">
                  <a:moveTo>
                    <a:pt x="0" y="0"/>
                  </a:moveTo>
                  <a:cubicBezTo>
                    <a:pt x="4" y="20"/>
                    <a:pt x="23" y="36"/>
                    <a:pt x="45" y="36"/>
                  </a:cubicBezTo>
                  <a:cubicBezTo>
                    <a:pt x="45" y="0"/>
                    <a:pt x="45" y="0"/>
                    <a:pt x="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15" name="Freeform 473"/>
            <p:cNvSpPr>
              <a:spLocks/>
            </p:cNvSpPr>
            <p:nvPr/>
          </p:nvSpPr>
          <p:spPr bwMode="auto">
            <a:xfrm>
              <a:off x="4938713" y="4410075"/>
              <a:ext cx="215900" cy="80963"/>
            </a:xfrm>
            <a:custGeom>
              <a:avLst/>
              <a:gdLst>
                <a:gd name="T0" fmla="*/ 0 w 95"/>
                <a:gd name="T1" fmla="*/ 0 h 36"/>
                <a:gd name="T2" fmla="*/ 0 w 95"/>
                <a:gd name="T3" fmla="*/ 36 h 36"/>
                <a:gd name="T4" fmla="*/ 95 w 95"/>
                <a:gd name="T5" fmla="*/ 0 h 36"/>
                <a:gd name="T6" fmla="*/ 0 w 95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36">
                  <a:moveTo>
                    <a:pt x="0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37" y="36"/>
                    <a:pt x="70" y="22"/>
                    <a:pt x="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16" name="Oval 474"/>
            <p:cNvSpPr>
              <a:spLocks noChangeArrowheads="1"/>
            </p:cNvSpPr>
            <p:nvPr/>
          </p:nvSpPr>
          <p:spPr bwMode="auto">
            <a:xfrm>
              <a:off x="4995863" y="4525963"/>
              <a:ext cx="17463" cy="174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17" name="Oval 475"/>
            <p:cNvSpPr>
              <a:spLocks noChangeArrowheads="1"/>
            </p:cNvSpPr>
            <p:nvPr/>
          </p:nvSpPr>
          <p:spPr bwMode="auto">
            <a:xfrm>
              <a:off x="5175251" y="4525963"/>
              <a:ext cx="19050" cy="174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18" name="Freeform 476"/>
            <p:cNvSpPr>
              <a:spLocks/>
            </p:cNvSpPr>
            <p:nvPr/>
          </p:nvSpPr>
          <p:spPr bwMode="auto">
            <a:xfrm>
              <a:off x="5091113" y="4624388"/>
              <a:ext cx="52388" cy="14288"/>
            </a:xfrm>
            <a:custGeom>
              <a:avLst/>
              <a:gdLst>
                <a:gd name="T0" fmla="*/ 23 w 23"/>
                <a:gd name="T1" fmla="*/ 6 h 6"/>
                <a:gd name="T2" fmla="*/ 12 w 23"/>
                <a:gd name="T3" fmla="*/ 0 h 6"/>
                <a:gd name="T4" fmla="*/ 0 w 23"/>
                <a:gd name="T5" fmla="*/ 6 h 6"/>
                <a:gd name="T6" fmla="*/ 23 w 23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6">
                  <a:moveTo>
                    <a:pt x="23" y="6"/>
                  </a:moveTo>
                  <a:cubicBezTo>
                    <a:pt x="21" y="3"/>
                    <a:pt x="16" y="0"/>
                    <a:pt x="12" y="0"/>
                  </a:cubicBezTo>
                  <a:cubicBezTo>
                    <a:pt x="7" y="0"/>
                    <a:pt x="3" y="3"/>
                    <a:pt x="0" y="6"/>
                  </a:cubicBezTo>
                  <a:lnTo>
                    <a:pt x="23" y="6"/>
                  </a:lnTo>
                  <a:close/>
                </a:path>
              </a:pathLst>
            </a:custGeom>
            <a:solidFill>
              <a:srgbClr val="B40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19" name="Freeform 477"/>
            <p:cNvSpPr>
              <a:spLocks/>
            </p:cNvSpPr>
            <p:nvPr/>
          </p:nvSpPr>
          <p:spPr bwMode="auto">
            <a:xfrm>
              <a:off x="5049838" y="4624388"/>
              <a:ext cx="52388" cy="14288"/>
            </a:xfrm>
            <a:custGeom>
              <a:avLst/>
              <a:gdLst>
                <a:gd name="T0" fmla="*/ 23 w 23"/>
                <a:gd name="T1" fmla="*/ 6 h 6"/>
                <a:gd name="T2" fmla="*/ 11 w 23"/>
                <a:gd name="T3" fmla="*/ 0 h 6"/>
                <a:gd name="T4" fmla="*/ 0 w 23"/>
                <a:gd name="T5" fmla="*/ 6 h 6"/>
                <a:gd name="T6" fmla="*/ 23 w 23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6">
                  <a:moveTo>
                    <a:pt x="23" y="6"/>
                  </a:moveTo>
                  <a:cubicBezTo>
                    <a:pt x="20" y="3"/>
                    <a:pt x="16" y="0"/>
                    <a:pt x="11" y="0"/>
                  </a:cubicBezTo>
                  <a:cubicBezTo>
                    <a:pt x="6" y="0"/>
                    <a:pt x="2" y="3"/>
                    <a:pt x="0" y="6"/>
                  </a:cubicBezTo>
                  <a:lnTo>
                    <a:pt x="23" y="6"/>
                  </a:lnTo>
                  <a:close/>
                </a:path>
              </a:pathLst>
            </a:custGeom>
            <a:solidFill>
              <a:srgbClr val="B40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20" name="Freeform 478"/>
            <p:cNvSpPr>
              <a:spLocks/>
            </p:cNvSpPr>
            <p:nvPr/>
          </p:nvSpPr>
          <p:spPr bwMode="auto">
            <a:xfrm>
              <a:off x="5049838" y="4638675"/>
              <a:ext cx="93663" cy="17463"/>
            </a:xfrm>
            <a:custGeom>
              <a:avLst/>
              <a:gdLst>
                <a:gd name="T0" fmla="*/ 5 w 41"/>
                <a:gd name="T1" fmla="*/ 8 h 8"/>
                <a:gd name="T2" fmla="*/ 36 w 41"/>
                <a:gd name="T3" fmla="*/ 8 h 8"/>
                <a:gd name="T4" fmla="*/ 41 w 41"/>
                <a:gd name="T5" fmla="*/ 2 h 8"/>
                <a:gd name="T6" fmla="*/ 41 w 41"/>
                <a:gd name="T7" fmla="*/ 0 h 8"/>
                <a:gd name="T8" fmla="*/ 0 w 41"/>
                <a:gd name="T9" fmla="*/ 0 h 8"/>
                <a:gd name="T10" fmla="*/ 0 w 41"/>
                <a:gd name="T11" fmla="*/ 2 h 8"/>
                <a:gd name="T12" fmla="*/ 5 w 41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8">
                  <a:moveTo>
                    <a:pt x="5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39" y="8"/>
                    <a:pt x="41" y="5"/>
                    <a:pt x="41" y="2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5"/>
                    <a:pt x="2" y="8"/>
                    <a:pt x="5" y="8"/>
                  </a:cubicBezTo>
                  <a:close/>
                </a:path>
              </a:pathLst>
            </a:custGeom>
            <a:solidFill>
              <a:srgbClr val="F472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21" name="Freeform 479"/>
            <p:cNvSpPr>
              <a:spLocks/>
            </p:cNvSpPr>
            <p:nvPr/>
          </p:nvSpPr>
          <p:spPr bwMode="auto">
            <a:xfrm>
              <a:off x="5075238" y="4587875"/>
              <a:ext cx="42863" cy="19050"/>
            </a:xfrm>
            <a:custGeom>
              <a:avLst/>
              <a:gdLst>
                <a:gd name="T0" fmla="*/ 0 w 19"/>
                <a:gd name="T1" fmla="*/ 0 h 8"/>
                <a:gd name="T2" fmla="*/ 9 w 19"/>
                <a:gd name="T3" fmla="*/ 8 h 8"/>
                <a:gd name="T4" fmla="*/ 19 w 19"/>
                <a:gd name="T5" fmla="*/ 0 h 8"/>
                <a:gd name="T6" fmla="*/ 0 w 19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8">
                  <a:moveTo>
                    <a:pt x="0" y="0"/>
                  </a:moveTo>
                  <a:cubicBezTo>
                    <a:pt x="1" y="4"/>
                    <a:pt x="5" y="8"/>
                    <a:pt x="9" y="8"/>
                  </a:cubicBezTo>
                  <a:cubicBezTo>
                    <a:pt x="14" y="8"/>
                    <a:pt x="18" y="4"/>
                    <a:pt x="1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B7F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22" name="Freeform 480"/>
            <p:cNvSpPr>
              <a:spLocks/>
            </p:cNvSpPr>
            <p:nvPr/>
          </p:nvSpPr>
          <p:spPr bwMode="auto">
            <a:xfrm>
              <a:off x="4905376" y="4452938"/>
              <a:ext cx="168275" cy="144463"/>
            </a:xfrm>
            <a:custGeom>
              <a:avLst/>
              <a:gdLst>
                <a:gd name="T0" fmla="*/ 54 w 74"/>
                <a:gd name="T1" fmla="*/ 0 h 64"/>
                <a:gd name="T2" fmla="*/ 37 w 74"/>
                <a:gd name="T3" fmla="*/ 10 h 64"/>
                <a:gd name="T4" fmla="*/ 20 w 74"/>
                <a:gd name="T5" fmla="*/ 0 h 64"/>
                <a:gd name="T6" fmla="*/ 0 w 74"/>
                <a:gd name="T7" fmla="*/ 20 h 64"/>
                <a:gd name="T8" fmla="*/ 37 w 74"/>
                <a:gd name="T9" fmla="*/ 64 h 64"/>
                <a:gd name="T10" fmla="*/ 74 w 74"/>
                <a:gd name="T11" fmla="*/ 20 h 64"/>
                <a:gd name="T12" fmla="*/ 54 w 74"/>
                <a:gd name="T1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64">
                  <a:moveTo>
                    <a:pt x="54" y="0"/>
                  </a:moveTo>
                  <a:cubicBezTo>
                    <a:pt x="47" y="0"/>
                    <a:pt x="41" y="4"/>
                    <a:pt x="37" y="10"/>
                  </a:cubicBezTo>
                  <a:cubicBezTo>
                    <a:pt x="34" y="4"/>
                    <a:pt x="27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23" y="53"/>
                    <a:pt x="37" y="64"/>
                  </a:cubicBezTo>
                  <a:cubicBezTo>
                    <a:pt x="51" y="53"/>
                    <a:pt x="74" y="31"/>
                    <a:pt x="74" y="20"/>
                  </a:cubicBezTo>
                  <a:cubicBezTo>
                    <a:pt x="74" y="9"/>
                    <a:pt x="65" y="0"/>
                    <a:pt x="54" y="0"/>
                  </a:cubicBezTo>
                  <a:close/>
                </a:path>
              </a:pathLst>
            </a:custGeom>
            <a:solidFill>
              <a:srgbClr val="D51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23" name="Freeform 481"/>
            <p:cNvSpPr>
              <a:spLocks/>
            </p:cNvSpPr>
            <p:nvPr/>
          </p:nvSpPr>
          <p:spPr bwMode="auto">
            <a:xfrm>
              <a:off x="4922838" y="4468813"/>
              <a:ext cx="131763" cy="112713"/>
            </a:xfrm>
            <a:custGeom>
              <a:avLst/>
              <a:gdLst>
                <a:gd name="T0" fmla="*/ 42 w 58"/>
                <a:gd name="T1" fmla="*/ 0 h 50"/>
                <a:gd name="T2" fmla="*/ 29 w 58"/>
                <a:gd name="T3" fmla="*/ 8 h 50"/>
                <a:gd name="T4" fmla="*/ 16 w 58"/>
                <a:gd name="T5" fmla="*/ 0 h 50"/>
                <a:gd name="T6" fmla="*/ 0 w 58"/>
                <a:gd name="T7" fmla="*/ 16 h 50"/>
                <a:gd name="T8" fmla="*/ 29 w 58"/>
                <a:gd name="T9" fmla="*/ 50 h 50"/>
                <a:gd name="T10" fmla="*/ 58 w 58"/>
                <a:gd name="T11" fmla="*/ 16 h 50"/>
                <a:gd name="T12" fmla="*/ 42 w 58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0">
                  <a:moveTo>
                    <a:pt x="42" y="0"/>
                  </a:moveTo>
                  <a:cubicBezTo>
                    <a:pt x="37" y="0"/>
                    <a:pt x="32" y="3"/>
                    <a:pt x="29" y="8"/>
                  </a:cubicBezTo>
                  <a:cubicBezTo>
                    <a:pt x="26" y="3"/>
                    <a:pt x="21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4"/>
                    <a:pt x="18" y="41"/>
                    <a:pt x="29" y="50"/>
                  </a:cubicBezTo>
                  <a:cubicBezTo>
                    <a:pt x="40" y="41"/>
                    <a:pt x="58" y="24"/>
                    <a:pt x="58" y="16"/>
                  </a:cubicBezTo>
                  <a:cubicBezTo>
                    <a:pt x="58" y="7"/>
                    <a:pt x="51" y="0"/>
                    <a:pt x="42" y="0"/>
                  </a:cubicBezTo>
                  <a:close/>
                </a:path>
              </a:pathLst>
            </a:custGeom>
            <a:solidFill>
              <a:srgbClr val="A276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24" name="Freeform 482"/>
            <p:cNvSpPr>
              <a:spLocks/>
            </p:cNvSpPr>
            <p:nvPr/>
          </p:nvSpPr>
          <p:spPr bwMode="auto">
            <a:xfrm>
              <a:off x="5108576" y="4452938"/>
              <a:ext cx="169863" cy="144463"/>
            </a:xfrm>
            <a:custGeom>
              <a:avLst/>
              <a:gdLst>
                <a:gd name="T0" fmla="*/ 54 w 74"/>
                <a:gd name="T1" fmla="*/ 0 h 64"/>
                <a:gd name="T2" fmla="*/ 37 w 74"/>
                <a:gd name="T3" fmla="*/ 10 h 64"/>
                <a:gd name="T4" fmla="*/ 20 w 74"/>
                <a:gd name="T5" fmla="*/ 0 h 64"/>
                <a:gd name="T6" fmla="*/ 0 w 74"/>
                <a:gd name="T7" fmla="*/ 20 h 64"/>
                <a:gd name="T8" fmla="*/ 37 w 74"/>
                <a:gd name="T9" fmla="*/ 64 h 64"/>
                <a:gd name="T10" fmla="*/ 74 w 74"/>
                <a:gd name="T11" fmla="*/ 20 h 64"/>
                <a:gd name="T12" fmla="*/ 54 w 74"/>
                <a:gd name="T1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64">
                  <a:moveTo>
                    <a:pt x="54" y="0"/>
                  </a:moveTo>
                  <a:cubicBezTo>
                    <a:pt x="47" y="0"/>
                    <a:pt x="41" y="4"/>
                    <a:pt x="37" y="10"/>
                  </a:cubicBezTo>
                  <a:cubicBezTo>
                    <a:pt x="34" y="4"/>
                    <a:pt x="27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23" y="53"/>
                    <a:pt x="37" y="64"/>
                  </a:cubicBezTo>
                  <a:cubicBezTo>
                    <a:pt x="51" y="53"/>
                    <a:pt x="74" y="31"/>
                    <a:pt x="74" y="20"/>
                  </a:cubicBezTo>
                  <a:cubicBezTo>
                    <a:pt x="74" y="9"/>
                    <a:pt x="65" y="0"/>
                    <a:pt x="54" y="0"/>
                  </a:cubicBezTo>
                  <a:close/>
                </a:path>
              </a:pathLst>
            </a:custGeom>
            <a:solidFill>
              <a:srgbClr val="D51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25" name="Freeform 483"/>
            <p:cNvSpPr>
              <a:spLocks/>
            </p:cNvSpPr>
            <p:nvPr/>
          </p:nvSpPr>
          <p:spPr bwMode="auto">
            <a:xfrm>
              <a:off x="5127626" y="4468813"/>
              <a:ext cx="131763" cy="112713"/>
            </a:xfrm>
            <a:custGeom>
              <a:avLst/>
              <a:gdLst>
                <a:gd name="T0" fmla="*/ 43 w 58"/>
                <a:gd name="T1" fmla="*/ 0 h 50"/>
                <a:gd name="T2" fmla="*/ 29 w 58"/>
                <a:gd name="T3" fmla="*/ 8 h 50"/>
                <a:gd name="T4" fmla="*/ 16 w 58"/>
                <a:gd name="T5" fmla="*/ 0 h 50"/>
                <a:gd name="T6" fmla="*/ 0 w 58"/>
                <a:gd name="T7" fmla="*/ 16 h 50"/>
                <a:gd name="T8" fmla="*/ 29 w 58"/>
                <a:gd name="T9" fmla="*/ 50 h 50"/>
                <a:gd name="T10" fmla="*/ 58 w 58"/>
                <a:gd name="T11" fmla="*/ 16 h 50"/>
                <a:gd name="T12" fmla="*/ 43 w 58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0">
                  <a:moveTo>
                    <a:pt x="43" y="0"/>
                  </a:moveTo>
                  <a:cubicBezTo>
                    <a:pt x="37" y="0"/>
                    <a:pt x="32" y="3"/>
                    <a:pt x="29" y="8"/>
                  </a:cubicBezTo>
                  <a:cubicBezTo>
                    <a:pt x="26" y="3"/>
                    <a:pt x="22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4"/>
                    <a:pt x="18" y="41"/>
                    <a:pt x="29" y="50"/>
                  </a:cubicBezTo>
                  <a:cubicBezTo>
                    <a:pt x="40" y="41"/>
                    <a:pt x="58" y="24"/>
                    <a:pt x="58" y="16"/>
                  </a:cubicBezTo>
                  <a:cubicBezTo>
                    <a:pt x="58" y="7"/>
                    <a:pt x="51" y="0"/>
                    <a:pt x="43" y="0"/>
                  </a:cubicBezTo>
                  <a:close/>
                </a:path>
              </a:pathLst>
            </a:custGeom>
            <a:solidFill>
              <a:srgbClr val="A276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26" name="Freeform 484"/>
            <p:cNvSpPr>
              <a:spLocks/>
            </p:cNvSpPr>
            <p:nvPr/>
          </p:nvSpPr>
          <p:spPr bwMode="auto">
            <a:xfrm>
              <a:off x="5065713" y="4491038"/>
              <a:ext cx="52388" cy="19050"/>
            </a:xfrm>
            <a:custGeom>
              <a:avLst/>
              <a:gdLst>
                <a:gd name="T0" fmla="*/ 0 w 23"/>
                <a:gd name="T1" fmla="*/ 8 h 8"/>
                <a:gd name="T2" fmla="*/ 11 w 23"/>
                <a:gd name="T3" fmla="*/ 0 h 8"/>
                <a:gd name="T4" fmla="*/ 23 w 23"/>
                <a:gd name="T5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8">
                  <a:moveTo>
                    <a:pt x="0" y="8"/>
                  </a:moveTo>
                  <a:cubicBezTo>
                    <a:pt x="2" y="3"/>
                    <a:pt x="6" y="0"/>
                    <a:pt x="11" y="0"/>
                  </a:cubicBezTo>
                  <a:cubicBezTo>
                    <a:pt x="16" y="0"/>
                    <a:pt x="21" y="3"/>
                    <a:pt x="23" y="7"/>
                  </a:cubicBezTo>
                </a:path>
              </a:pathLst>
            </a:custGeom>
            <a:noFill/>
            <a:ln w="9525" cap="flat">
              <a:solidFill>
                <a:srgbClr val="D51F2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27" name="Freeform 485"/>
            <p:cNvSpPr>
              <a:spLocks/>
            </p:cNvSpPr>
            <p:nvPr/>
          </p:nvSpPr>
          <p:spPr bwMode="auto">
            <a:xfrm>
              <a:off x="4891088" y="4481513"/>
              <a:ext cx="26988" cy="20638"/>
            </a:xfrm>
            <a:custGeom>
              <a:avLst/>
              <a:gdLst>
                <a:gd name="T0" fmla="*/ 12 w 12"/>
                <a:gd name="T1" fmla="*/ 4 h 9"/>
                <a:gd name="T2" fmla="*/ 8 w 12"/>
                <a:gd name="T3" fmla="*/ 9 h 9"/>
                <a:gd name="T4" fmla="*/ 4 w 12"/>
                <a:gd name="T5" fmla="*/ 9 h 9"/>
                <a:gd name="T6" fmla="*/ 0 w 12"/>
                <a:gd name="T7" fmla="*/ 4 h 9"/>
                <a:gd name="T8" fmla="*/ 0 w 12"/>
                <a:gd name="T9" fmla="*/ 4 h 9"/>
                <a:gd name="T10" fmla="*/ 4 w 12"/>
                <a:gd name="T11" fmla="*/ 0 h 9"/>
                <a:gd name="T12" fmla="*/ 8 w 12"/>
                <a:gd name="T13" fmla="*/ 0 h 9"/>
                <a:gd name="T14" fmla="*/ 12 w 12"/>
                <a:gd name="T15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9">
                  <a:moveTo>
                    <a:pt x="12" y="4"/>
                  </a:moveTo>
                  <a:cubicBezTo>
                    <a:pt x="12" y="7"/>
                    <a:pt x="10" y="9"/>
                    <a:pt x="8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2" y="2"/>
                    <a:pt x="12" y="4"/>
                  </a:cubicBezTo>
                  <a:close/>
                </a:path>
              </a:pathLst>
            </a:custGeom>
            <a:solidFill>
              <a:srgbClr val="D51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28" name="Freeform 486"/>
            <p:cNvSpPr>
              <a:spLocks/>
            </p:cNvSpPr>
            <p:nvPr/>
          </p:nvSpPr>
          <p:spPr bwMode="auto">
            <a:xfrm>
              <a:off x="5264151" y="4481513"/>
              <a:ext cx="26988" cy="20638"/>
            </a:xfrm>
            <a:custGeom>
              <a:avLst/>
              <a:gdLst>
                <a:gd name="T0" fmla="*/ 12 w 12"/>
                <a:gd name="T1" fmla="*/ 4 h 9"/>
                <a:gd name="T2" fmla="*/ 8 w 12"/>
                <a:gd name="T3" fmla="*/ 9 h 9"/>
                <a:gd name="T4" fmla="*/ 5 w 12"/>
                <a:gd name="T5" fmla="*/ 9 h 9"/>
                <a:gd name="T6" fmla="*/ 0 w 12"/>
                <a:gd name="T7" fmla="*/ 4 h 9"/>
                <a:gd name="T8" fmla="*/ 0 w 12"/>
                <a:gd name="T9" fmla="*/ 4 h 9"/>
                <a:gd name="T10" fmla="*/ 5 w 12"/>
                <a:gd name="T11" fmla="*/ 0 h 9"/>
                <a:gd name="T12" fmla="*/ 8 w 12"/>
                <a:gd name="T13" fmla="*/ 0 h 9"/>
                <a:gd name="T14" fmla="*/ 12 w 12"/>
                <a:gd name="T15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9">
                  <a:moveTo>
                    <a:pt x="12" y="4"/>
                  </a:moveTo>
                  <a:cubicBezTo>
                    <a:pt x="12" y="7"/>
                    <a:pt x="10" y="9"/>
                    <a:pt x="8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2" y="2"/>
                    <a:pt x="12" y="4"/>
                  </a:cubicBezTo>
                  <a:close/>
                </a:path>
              </a:pathLst>
            </a:custGeom>
            <a:solidFill>
              <a:srgbClr val="D51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29" name="Rectangle 452"/>
            <p:cNvSpPr>
              <a:spLocks noChangeArrowheads="1"/>
            </p:cNvSpPr>
            <p:nvPr/>
          </p:nvSpPr>
          <p:spPr bwMode="auto">
            <a:xfrm flipH="1">
              <a:off x="5315743" y="4868863"/>
              <a:ext cx="111125" cy="711256"/>
            </a:xfrm>
            <a:prstGeom prst="rect">
              <a:avLst/>
            </a:prstGeom>
            <a:solidFill>
              <a:srgbClr val="C6AC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30" name="Freeform 453"/>
            <p:cNvSpPr>
              <a:spLocks/>
            </p:cNvSpPr>
            <p:nvPr/>
          </p:nvSpPr>
          <p:spPr bwMode="auto">
            <a:xfrm flipH="1">
              <a:off x="5315745" y="5481638"/>
              <a:ext cx="111125" cy="223838"/>
            </a:xfrm>
            <a:custGeom>
              <a:avLst/>
              <a:gdLst>
                <a:gd name="T0" fmla="*/ 49 w 49"/>
                <a:gd name="T1" fmla="*/ 0 h 99"/>
                <a:gd name="T2" fmla="*/ 49 w 49"/>
                <a:gd name="T3" fmla="*/ 99 h 99"/>
                <a:gd name="T4" fmla="*/ 0 w 49"/>
                <a:gd name="T5" fmla="*/ 50 h 99"/>
                <a:gd name="T6" fmla="*/ 49 w 49"/>
                <a:gd name="T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99">
                  <a:moveTo>
                    <a:pt x="49" y="0"/>
                  </a:moveTo>
                  <a:cubicBezTo>
                    <a:pt x="49" y="99"/>
                    <a:pt x="49" y="99"/>
                    <a:pt x="49" y="99"/>
                  </a:cubicBezTo>
                  <a:cubicBezTo>
                    <a:pt x="22" y="99"/>
                    <a:pt x="0" y="77"/>
                    <a:pt x="0" y="50"/>
                  </a:cubicBezTo>
                  <a:cubicBezTo>
                    <a:pt x="0" y="22"/>
                    <a:pt x="22" y="0"/>
                    <a:pt x="49" y="0"/>
                  </a:cubicBezTo>
                  <a:close/>
                </a:path>
              </a:pathLst>
            </a:custGeom>
            <a:solidFill>
              <a:srgbClr val="C6AC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</p:grpSp>
      <p:grpSp>
        <p:nvGrpSpPr>
          <p:cNvPr id="919" name="Group 918"/>
          <p:cNvGrpSpPr/>
          <p:nvPr/>
        </p:nvGrpSpPr>
        <p:grpSpPr>
          <a:xfrm>
            <a:off x="3419352" y="3205183"/>
            <a:ext cx="5353297" cy="1474502"/>
            <a:chOff x="3384649" y="2749805"/>
            <a:chExt cx="5353297" cy="1474502"/>
          </a:xfrm>
        </p:grpSpPr>
        <p:sp>
          <p:nvSpPr>
            <p:cNvPr id="918" name="Rectangle 917"/>
            <p:cNvSpPr/>
            <p:nvPr/>
          </p:nvSpPr>
          <p:spPr bwMode="auto">
            <a:xfrm>
              <a:off x="3384649" y="2749805"/>
              <a:ext cx="5353297" cy="1474502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/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57" name="Freeform 5"/>
            <p:cNvSpPr>
              <a:spLocks noChangeAspect="1" noEditPoints="1"/>
            </p:cNvSpPr>
            <p:nvPr/>
          </p:nvSpPr>
          <p:spPr bwMode="black">
            <a:xfrm>
              <a:off x="3764048" y="2979095"/>
              <a:ext cx="4594498" cy="1015922"/>
            </a:xfrm>
            <a:custGeom>
              <a:avLst/>
              <a:gdLst>
                <a:gd name="T0" fmla="*/ 477 w 1529"/>
                <a:gd name="T1" fmla="*/ 273 h 336"/>
                <a:gd name="T2" fmla="*/ 394 w 1529"/>
                <a:gd name="T3" fmla="*/ 115 h 336"/>
                <a:gd name="T4" fmla="*/ 561 w 1529"/>
                <a:gd name="T5" fmla="*/ 113 h 336"/>
                <a:gd name="T6" fmla="*/ 479 w 1529"/>
                <a:gd name="T7" fmla="*/ 85 h 336"/>
                <a:gd name="T8" fmla="*/ 416 w 1529"/>
                <a:gd name="T9" fmla="*/ 212 h 336"/>
                <a:gd name="T10" fmla="*/ 548 w 1529"/>
                <a:gd name="T11" fmla="*/ 169 h 336"/>
                <a:gd name="T12" fmla="*/ 635 w 1529"/>
                <a:gd name="T13" fmla="*/ 125 h 336"/>
                <a:gd name="T14" fmla="*/ 635 w 1529"/>
                <a:gd name="T15" fmla="*/ 269 h 336"/>
                <a:gd name="T16" fmla="*/ 587 w 1529"/>
                <a:gd name="T17" fmla="*/ 125 h 336"/>
                <a:gd name="T18" fmla="*/ 658 w 1529"/>
                <a:gd name="T19" fmla="*/ 53 h 336"/>
                <a:gd name="T20" fmla="*/ 739 w 1529"/>
                <a:gd name="T21" fmla="*/ 73 h 336"/>
                <a:gd name="T22" fmla="*/ 748 w 1529"/>
                <a:gd name="T23" fmla="*/ 145 h 336"/>
                <a:gd name="T24" fmla="*/ 691 w 1529"/>
                <a:gd name="T25" fmla="*/ 145 h 336"/>
                <a:gd name="T26" fmla="*/ 691 w 1529"/>
                <a:gd name="T27" fmla="*/ 102 h 336"/>
                <a:gd name="T28" fmla="*/ 754 w 1529"/>
                <a:gd name="T29" fmla="*/ 76 h 336"/>
                <a:gd name="T30" fmla="*/ 771 w 1529"/>
                <a:gd name="T31" fmla="*/ 85 h 336"/>
                <a:gd name="T32" fmla="*/ 792 w 1529"/>
                <a:gd name="T33" fmla="*/ 63 h 336"/>
                <a:gd name="T34" fmla="*/ 769 w 1529"/>
                <a:gd name="T35" fmla="*/ 125 h 336"/>
                <a:gd name="T36" fmla="*/ 885 w 1529"/>
                <a:gd name="T37" fmla="*/ 273 h 336"/>
                <a:gd name="T38" fmla="*/ 837 w 1529"/>
                <a:gd name="T39" fmla="*/ 143 h 336"/>
                <a:gd name="T40" fmla="*/ 890 w 1529"/>
                <a:gd name="T41" fmla="*/ 141 h 336"/>
                <a:gd name="T42" fmla="*/ 889 w 1529"/>
                <a:gd name="T43" fmla="*/ 253 h 336"/>
                <a:gd name="T44" fmla="*/ 964 w 1529"/>
                <a:gd name="T45" fmla="*/ 203 h 336"/>
                <a:gd name="T46" fmla="*/ 1056 w 1529"/>
                <a:gd name="T47" fmla="*/ 259 h 336"/>
                <a:gd name="T48" fmla="*/ 949 w 1529"/>
                <a:gd name="T49" fmla="*/ 159 h 336"/>
                <a:gd name="T50" fmla="*/ 1066 w 1529"/>
                <a:gd name="T51" fmla="*/ 191 h 336"/>
                <a:gd name="T52" fmla="*/ 1006 w 1529"/>
                <a:gd name="T53" fmla="*/ 141 h 336"/>
                <a:gd name="T54" fmla="*/ 1241 w 1529"/>
                <a:gd name="T55" fmla="*/ 212 h 336"/>
                <a:gd name="T56" fmla="*/ 1125 w 1529"/>
                <a:gd name="T57" fmla="*/ 237 h 336"/>
                <a:gd name="T58" fmla="*/ 1161 w 1529"/>
                <a:gd name="T59" fmla="*/ 175 h 336"/>
                <a:gd name="T60" fmla="*/ 1210 w 1529"/>
                <a:gd name="T61" fmla="*/ 118 h 336"/>
                <a:gd name="T62" fmla="*/ 1178 w 1529"/>
                <a:gd name="T63" fmla="*/ 64 h 336"/>
                <a:gd name="T64" fmla="*/ 1194 w 1529"/>
                <a:gd name="T65" fmla="*/ 164 h 336"/>
                <a:gd name="T66" fmla="*/ 1385 w 1529"/>
                <a:gd name="T67" fmla="*/ 240 h 336"/>
                <a:gd name="T68" fmla="*/ 1265 w 1529"/>
                <a:gd name="T69" fmla="*/ 181 h 336"/>
                <a:gd name="T70" fmla="*/ 1381 w 1529"/>
                <a:gd name="T71" fmla="*/ 70 h 336"/>
                <a:gd name="T72" fmla="*/ 1289 w 1529"/>
                <a:gd name="T73" fmla="*/ 172 h 336"/>
                <a:gd name="T74" fmla="*/ 1393 w 1529"/>
                <a:gd name="T75" fmla="*/ 205 h 336"/>
                <a:gd name="T76" fmla="*/ 1302 w 1529"/>
                <a:gd name="T77" fmla="*/ 175 h 336"/>
                <a:gd name="T78" fmla="*/ 1359 w 1529"/>
                <a:gd name="T79" fmla="*/ 241 h 336"/>
                <a:gd name="T80" fmla="*/ 1457 w 1529"/>
                <a:gd name="T81" fmla="*/ 273 h 336"/>
                <a:gd name="T82" fmla="*/ 1492 w 1529"/>
                <a:gd name="T83" fmla="*/ 241 h 336"/>
                <a:gd name="T84" fmla="*/ 1419 w 1529"/>
                <a:gd name="T85" fmla="*/ 169 h 336"/>
                <a:gd name="T86" fmla="*/ 1446 w 1529"/>
                <a:gd name="T87" fmla="*/ 88 h 336"/>
                <a:gd name="T88" fmla="*/ 1529 w 1529"/>
                <a:gd name="T89" fmla="*/ 208 h 336"/>
                <a:gd name="T90" fmla="*/ 180 w 1529"/>
                <a:gd name="T91" fmla="*/ 0 h 336"/>
                <a:gd name="T92" fmla="*/ 61 w 1529"/>
                <a:gd name="T93" fmla="*/ 246 h 336"/>
                <a:gd name="T94" fmla="*/ 0 w 1529"/>
                <a:gd name="T95" fmla="*/ 270 h 336"/>
                <a:gd name="T96" fmla="*/ 281 w 1529"/>
                <a:gd name="T97" fmla="*/ 308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29" h="336">
                  <a:moveTo>
                    <a:pt x="573" y="166"/>
                  </a:moveTo>
                  <a:cubicBezTo>
                    <a:pt x="573" y="187"/>
                    <a:pt x="569" y="206"/>
                    <a:pt x="561" y="222"/>
                  </a:cubicBezTo>
                  <a:cubicBezTo>
                    <a:pt x="553" y="239"/>
                    <a:pt x="542" y="251"/>
                    <a:pt x="528" y="260"/>
                  </a:cubicBezTo>
                  <a:cubicBezTo>
                    <a:pt x="513" y="268"/>
                    <a:pt x="496" y="273"/>
                    <a:pt x="477" y="273"/>
                  </a:cubicBezTo>
                  <a:cubicBezTo>
                    <a:pt x="458" y="273"/>
                    <a:pt x="442" y="269"/>
                    <a:pt x="428" y="260"/>
                  </a:cubicBezTo>
                  <a:cubicBezTo>
                    <a:pt x="413" y="252"/>
                    <a:pt x="402" y="240"/>
                    <a:pt x="394" y="224"/>
                  </a:cubicBezTo>
                  <a:cubicBezTo>
                    <a:pt x="386" y="208"/>
                    <a:pt x="382" y="191"/>
                    <a:pt x="382" y="171"/>
                  </a:cubicBezTo>
                  <a:cubicBezTo>
                    <a:pt x="382" y="150"/>
                    <a:pt x="386" y="131"/>
                    <a:pt x="394" y="115"/>
                  </a:cubicBezTo>
                  <a:cubicBezTo>
                    <a:pt x="402" y="98"/>
                    <a:pt x="414" y="86"/>
                    <a:pt x="429" y="77"/>
                  </a:cubicBezTo>
                  <a:cubicBezTo>
                    <a:pt x="444" y="69"/>
                    <a:pt x="461" y="64"/>
                    <a:pt x="480" y="64"/>
                  </a:cubicBezTo>
                  <a:cubicBezTo>
                    <a:pt x="498" y="64"/>
                    <a:pt x="514" y="68"/>
                    <a:pt x="529" y="77"/>
                  </a:cubicBezTo>
                  <a:cubicBezTo>
                    <a:pt x="543" y="86"/>
                    <a:pt x="554" y="98"/>
                    <a:pt x="561" y="113"/>
                  </a:cubicBezTo>
                  <a:cubicBezTo>
                    <a:pt x="569" y="128"/>
                    <a:pt x="573" y="146"/>
                    <a:pt x="573" y="166"/>
                  </a:cubicBezTo>
                  <a:close/>
                  <a:moveTo>
                    <a:pt x="548" y="169"/>
                  </a:moveTo>
                  <a:cubicBezTo>
                    <a:pt x="548" y="143"/>
                    <a:pt x="542" y="122"/>
                    <a:pt x="530" y="108"/>
                  </a:cubicBezTo>
                  <a:cubicBezTo>
                    <a:pt x="518" y="93"/>
                    <a:pt x="500" y="85"/>
                    <a:pt x="479" y="85"/>
                  </a:cubicBezTo>
                  <a:cubicBezTo>
                    <a:pt x="465" y="85"/>
                    <a:pt x="452" y="89"/>
                    <a:pt x="441" y="96"/>
                  </a:cubicBezTo>
                  <a:cubicBezTo>
                    <a:pt x="431" y="103"/>
                    <a:pt x="422" y="113"/>
                    <a:pt x="416" y="126"/>
                  </a:cubicBezTo>
                  <a:cubicBezTo>
                    <a:pt x="410" y="139"/>
                    <a:pt x="407" y="153"/>
                    <a:pt x="407" y="169"/>
                  </a:cubicBezTo>
                  <a:cubicBezTo>
                    <a:pt x="407" y="185"/>
                    <a:pt x="410" y="199"/>
                    <a:pt x="416" y="212"/>
                  </a:cubicBezTo>
                  <a:cubicBezTo>
                    <a:pt x="422" y="224"/>
                    <a:pt x="430" y="234"/>
                    <a:pt x="440" y="241"/>
                  </a:cubicBezTo>
                  <a:cubicBezTo>
                    <a:pt x="451" y="248"/>
                    <a:pt x="463" y="251"/>
                    <a:pt x="477" y="251"/>
                  </a:cubicBezTo>
                  <a:cubicBezTo>
                    <a:pt x="499" y="251"/>
                    <a:pt x="517" y="244"/>
                    <a:pt x="529" y="229"/>
                  </a:cubicBezTo>
                  <a:cubicBezTo>
                    <a:pt x="542" y="215"/>
                    <a:pt x="548" y="195"/>
                    <a:pt x="548" y="169"/>
                  </a:cubicBezTo>
                  <a:close/>
                  <a:moveTo>
                    <a:pt x="674" y="76"/>
                  </a:moveTo>
                  <a:cubicBezTo>
                    <a:pt x="670" y="74"/>
                    <a:pt x="665" y="73"/>
                    <a:pt x="659" y="73"/>
                  </a:cubicBezTo>
                  <a:cubicBezTo>
                    <a:pt x="643" y="73"/>
                    <a:pt x="635" y="83"/>
                    <a:pt x="635" y="103"/>
                  </a:cubicBezTo>
                  <a:cubicBezTo>
                    <a:pt x="635" y="125"/>
                    <a:pt x="635" y="125"/>
                    <a:pt x="635" y="125"/>
                  </a:cubicBezTo>
                  <a:cubicBezTo>
                    <a:pt x="669" y="125"/>
                    <a:pt x="669" y="125"/>
                    <a:pt x="669" y="125"/>
                  </a:cubicBezTo>
                  <a:cubicBezTo>
                    <a:pt x="669" y="145"/>
                    <a:pt x="669" y="145"/>
                    <a:pt x="669" y="145"/>
                  </a:cubicBezTo>
                  <a:cubicBezTo>
                    <a:pt x="635" y="145"/>
                    <a:pt x="635" y="145"/>
                    <a:pt x="635" y="145"/>
                  </a:cubicBezTo>
                  <a:cubicBezTo>
                    <a:pt x="635" y="269"/>
                    <a:pt x="635" y="269"/>
                    <a:pt x="635" y="269"/>
                  </a:cubicBezTo>
                  <a:cubicBezTo>
                    <a:pt x="612" y="269"/>
                    <a:pt x="612" y="269"/>
                    <a:pt x="612" y="269"/>
                  </a:cubicBezTo>
                  <a:cubicBezTo>
                    <a:pt x="612" y="145"/>
                    <a:pt x="612" y="145"/>
                    <a:pt x="612" y="145"/>
                  </a:cubicBezTo>
                  <a:cubicBezTo>
                    <a:pt x="587" y="145"/>
                    <a:pt x="587" y="145"/>
                    <a:pt x="587" y="145"/>
                  </a:cubicBezTo>
                  <a:cubicBezTo>
                    <a:pt x="587" y="125"/>
                    <a:pt x="587" y="125"/>
                    <a:pt x="587" y="125"/>
                  </a:cubicBezTo>
                  <a:cubicBezTo>
                    <a:pt x="612" y="125"/>
                    <a:pt x="612" y="125"/>
                    <a:pt x="612" y="125"/>
                  </a:cubicBezTo>
                  <a:cubicBezTo>
                    <a:pt x="612" y="102"/>
                    <a:pt x="612" y="102"/>
                    <a:pt x="612" y="102"/>
                  </a:cubicBezTo>
                  <a:cubicBezTo>
                    <a:pt x="612" y="87"/>
                    <a:pt x="616" y="75"/>
                    <a:pt x="625" y="66"/>
                  </a:cubicBezTo>
                  <a:cubicBezTo>
                    <a:pt x="633" y="57"/>
                    <a:pt x="644" y="53"/>
                    <a:pt x="658" y="53"/>
                  </a:cubicBezTo>
                  <a:cubicBezTo>
                    <a:pt x="665" y="53"/>
                    <a:pt x="670" y="54"/>
                    <a:pt x="674" y="55"/>
                  </a:cubicBezTo>
                  <a:lnTo>
                    <a:pt x="674" y="76"/>
                  </a:lnTo>
                  <a:close/>
                  <a:moveTo>
                    <a:pt x="754" y="76"/>
                  </a:moveTo>
                  <a:cubicBezTo>
                    <a:pt x="749" y="74"/>
                    <a:pt x="744" y="73"/>
                    <a:pt x="739" y="73"/>
                  </a:cubicBezTo>
                  <a:cubicBezTo>
                    <a:pt x="722" y="73"/>
                    <a:pt x="714" y="83"/>
                    <a:pt x="714" y="103"/>
                  </a:cubicBezTo>
                  <a:cubicBezTo>
                    <a:pt x="714" y="125"/>
                    <a:pt x="714" y="125"/>
                    <a:pt x="714" y="125"/>
                  </a:cubicBezTo>
                  <a:cubicBezTo>
                    <a:pt x="748" y="125"/>
                    <a:pt x="748" y="125"/>
                    <a:pt x="748" y="125"/>
                  </a:cubicBezTo>
                  <a:cubicBezTo>
                    <a:pt x="748" y="145"/>
                    <a:pt x="748" y="145"/>
                    <a:pt x="748" y="145"/>
                  </a:cubicBezTo>
                  <a:cubicBezTo>
                    <a:pt x="714" y="145"/>
                    <a:pt x="714" y="145"/>
                    <a:pt x="714" y="145"/>
                  </a:cubicBezTo>
                  <a:cubicBezTo>
                    <a:pt x="714" y="269"/>
                    <a:pt x="714" y="269"/>
                    <a:pt x="714" y="269"/>
                  </a:cubicBezTo>
                  <a:cubicBezTo>
                    <a:pt x="691" y="269"/>
                    <a:pt x="691" y="269"/>
                    <a:pt x="691" y="269"/>
                  </a:cubicBezTo>
                  <a:cubicBezTo>
                    <a:pt x="691" y="145"/>
                    <a:pt x="691" y="145"/>
                    <a:pt x="691" y="145"/>
                  </a:cubicBezTo>
                  <a:cubicBezTo>
                    <a:pt x="667" y="145"/>
                    <a:pt x="667" y="145"/>
                    <a:pt x="667" y="145"/>
                  </a:cubicBezTo>
                  <a:cubicBezTo>
                    <a:pt x="667" y="125"/>
                    <a:pt x="667" y="125"/>
                    <a:pt x="667" y="125"/>
                  </a:cubicBezTo>
                  <a:cubicBezTo>
                    <a:pt x="691" y="125"/>
                    <a:pt x="691" y="125"/>
                    <a:pt x="691" y="125"/>
                  </a:cubicBezTo>
                  <a:cubicBezTo>
                    <a:pt x="691" y="102"/>
                    <a:pt x="691" y="102"/>
                    <a:pt x="691" y="102"/>
                  </a:cubicBezTo>
                  <a:cubicBezTo>
                    <a:pt x="691" y="87"/>
                    <a:pt x="696" y="75"/>
                    <a:pt x="704" y="66"/>
                  </a:cubicBezTo>
                  <a:cubicBezTo>
                    <a:pt x="713" y="57"/>
                    <a:pt x="724" y="53"/>
                    <a:pt x="737" y="53"/>
                  </a:cubicBezTo>
                  <a:cubicBezTo>
                    <a:pt x="744" y="53"/>
                    <a:pt x="750" y="54"/>
                    <a:pt x="754" y="55"/>
                  </a:cubicBezTo>
                  <a:lnTo>
                    <a:pt x="754" y="76"/>
                  </a:lnTo>
                  <a:close/>
                  <a:moveTo>
                    <a:pt x="796" y="74"/>
                  </a:moveTo>
                  <a:cubicBezTo>
                    <a:pt x="796" y="78"/>
                    <a:pt x="795" y="82"/>
                    <a:pt x="792" y="84"/>
                  </a:cubicBezTo>
                  <a:cubicBezTo>
                    <a:pt x="789" y="87"/>
                    <a:pt x="785" y="89"/>
                    <a:pt x="781" y="89"/>
                  </a:cubicBezTo>
                  <a:cubicBezTo>
                    <a:pt x="777" y="89"/>
                    <a:pt x="773" y="87"/>
                    <a:pt x="771" y="85"/>
                  </a:cubicBezTo>
                  <a:cubicBezTo>
                    <a:pt x="768" y="82"/>
                    <a:pt x="766" y="78"/>
                    <a:pt x="766" y="74"/>
                  </a:cubicBezTo>
                  <a:cubicBezTo>
                    <a:pt x="766" y="70"/>
                    <a:pt x="768" y="66"/>
                    <a:pt x="770" y="63"/>
                  </a:cubicBezTo>
                  <a:cubicBezTo>
                    <a:pt x="773" y="60"/>
                    <a:pt x="777" y="59"/>
                    <a:pt x="781" y="59"/>
                  </a:cubicBezTo>
                  <a:cubicBezTo>
                    <a:pt x="786" y="59"/>
                    <a:pt x="789" y="60"/>
                    <a:pt x="792" y="63"/>
                  </a:cubicBezTo>
                  <a:cubicBezTo>
                    <a:pt x="795" y="66"/>
                    <a:pt x="796" y="70"/>
                    <a:pt x="796" y="74"/>
                  </a:cubicBezTo>
                  <a:close/>
                  <a:moveTo>
                    <a:pt x="792" y="269"/>
                  </a:moveTo>
                  <a:cubicBezTo>
                    <a:pt x="769" y="269"/>
                    <a:pt x="769" y="269"/>
                    <a:pt x="769" y="269"/>
                  </a:cubicBezTo>
                  <a:cubicBezTo>
                    <a:pt x="769" y="125"/>
                    <a:pt x="769" y="125"/>
                    <a:pt x="769" y="125"/>
                  </a:cubicBezTo>
                  <a:cubicBezTo>
                    <a:pt x="792" y="125"/>
                    <a:pt x="792" y="125"/>
                    <a:pt x="792" y="125"/>
                  </a:cubicBezTo>
                  <a:lnTo>
                    <a:pt x="792" y="269"/>
                  </a:lnTo>
                  <a:close/>
                  <a:moveTo>
                    <a:pt x="924" y="263"/>
                  </a:moveTo>
                  <a:cubicBezTo>
                    <a:pt x="913" y="269"/>
                    <a:pt x="900" y="273"/>
                    <a:pt x="885" y="273"/>
                  </a:cubicBezTo>
                  <a:cubicBezTo>
                    <a:pt x="871" y="273"/>
                    <a:pt x="860" y="270"/>
                    <a:pt x="849" y="264"/>
                  </a:cubicBezTo>
                  <a:cubicBezTo>
                    <a:pt x="839" y="258"/>
                    <a:pt x="831" y="249"/>
                    <a:pt x="825" y="238"/>
                  </a:cubicBezTo>
                  <a:cubicBezTo>
                    <a:pt x="819" y="227"/>
                    <a:pt x="816" y="215"/>
                    <a:pt x="816" y="201"/>
                  </a:cubicBezTo>
                  <a:cubicBezTo>
                    <a:pt x="816" y="177"/>
                    <a:pt x="823" y="158"/>
                    <a:pt x="837" y="143"/>
                  </a:cubicBezTo>
                  <a:cubicBezTo>
                    <a:pt x="850" y="129"/>
                    <a:pt x="868" y="122"/>
                    <a:pt x="891" y="122"/>
                  </a:cubicBezTo>
                  <a:cubicBezTo>
                    <a:pt x="904" y="122"/>
                    <a:pt x="915" y="124"/>
                    <a:pt x="924" y="129"/>
                  </a:cubicBezTo>
                  <a:cubicBezTo>
                    <a:pt x="924" y="153"/>
                    <a:pt x="924" y="153"/>
                    <a:pt x="924" y="153"/>
                  </a:cubicBezTo>
                  <a:cubicBezTo>
                    <a:pt x="914" y="145"/>
                    <a:pt x="902" y="141"/>
                    <a:pt x="890" y="141"/>
                  </a:cubicBezTo>
                  <a:cubicBezTo>
                    <a:pt x="875" y="141"/>
                    <a:pt x="863" y="147"/>
                    <a:pt x="854" y="157"/>
                  </a:cubicBezTo>
                  <a:cubicBezTo>
                    <a:pt x="844" y="168"/>
                    <a:pt x="840" y="182"/>
                    <a:pt x="840" y="199"/>
                  </a:cubicBezTo>
                  <a:cubicBezTo>
                    <a:pt x="840" y="215"/>
                    <a:pt x="844" y="229"/>
                    <a:pt x="853" y="238"/>
                  </a:cubicBezTo>
                  <a:cubicBezTo>
                    <a:pt x="862" y="248"/>
                    <a:pt x="874" y="253"/>
                    <a:pt x="889" y="253"/>
                  </a:cubicBezTo>
                  <a:cubicBezTo>
                    <a:pt x="901" y="253"/>
                    <a:pt x="913" y="249"/>
                    <a:pt x="924" y="241"/>
                  </a:cubicBezTo>
                  <a:lnTo>
                    <a:pt x="924" y="263"/>
                  </a:lnTo>
                  <a:close/>
                  <a:moveTo>
                    <a:pt x="1066" y="203"/>
                  </a:moveTo>
                  <a:cubicBezTo>
                    <a:pt x="964" y="203"/>
                    <a:pt x="964" y="203"/>
                    <a:pt x="964" y="203"/>
                  </a:cubicBezTo>
                  <a:cubicBezTo>
                    <a:pt x="965" y="219"/>
                    <a:pt x="969" y="232"/>
                    <a:pt x="977" y="240"/>
                  </a:cubicBezTo>
                  <a:cubicBezTo>
                    <a:pt x="985" y="249"/>
                    <a:pt x="997" y="253"/>
                    <a:pt x="1011" y="253"/>
                  </a:cubicBezTo>
                  <a:cubicBezTo>
                    <a:pt x="1027" y="253"/>
                    <a:pt x="1042" y="248"/>
                    <a:pt x="1056" y="237"/>
                  </a:cubicBezTo>
                  <a:cubicBezTo>
                    <a:pt x="1056" y="259"/>
                    <a:pt x="1056" y="259"/>
                    <a:pt x="1056" y="259"/>
                  </a:cubicBezTo>
                  <a:cubicBezTo>
                    <a:pt x="1043" y="268"/>
                    <a:pt x="1026" y="273"/>
                    <a:pt x="1006" y="273"/>
                  </a:cubicBezTo>
                  <a:cubicBezTo>
                    <a:pt x="985" y="273"/>
                    <a:pt x="969" y="266"/>
                    <a:pt x="958" y="253"/>
                  </a:cubicBezTo>
                  <a:cubicBezTo>
                    <a:pt x="946" y="240"/>
                    <a:pt x="940" y="221"/>
                    <a:pt x="940" y="198"/>
                  </a:cubicBezTo>
                  <a:cubicBezTo>
                    <a:pt x="940" y="184"/>
                    <a:pt x="943" y="171"/>
                    <a:pt x="949" y="159"/>
                  </a:cubicBezTo>
                  <a:cubicBezTo>
                    <a:pt x="955" y="147"/>
                    <a:pt x="963" y="138"/>
                    <a:pt x="973" y="131"/>
                  </a:cubicBezTo>
                  <a:cubicBezTo>
                    <a:pt x="983" y="125"/>
                    <a:pt x="994" y="122"/>
                    <a:pt x="1006" y="122"/>
                  </a:cubicBezTo>
                  <a:cubicBezTo>
                    <a:pt x="1025" y="122"/>
                    <a:pt x="1040" y="128"/>
                    <a:pt x="1050" y="140"/>
                  </a:cubicBezTo>
                  <a:cubicBezTo>
                    <a:pt x="1061" y="152"/>
                    <a:pt x="1066" y="169"/>
                    <a:pt x="1066" y="191"/>
                  </a:cubicBezTo>
                  <a:lnTo>
                    <a:pt x="1066" y="203"/>
                  </a:lnTo>
                  <a:close/>
                  <a:moveTo>
                    <a:pt x="1042" y="183"/>
                  </a:moveTo>
                  <a:cubicBezTo>
                    <a:pt x="1042" y="170"/>
                    <a:pt x="1039" y="160"/>
                    <a:pt x="1033" y="152"/>
                  </a:cubicBezTo>
                  <a:cubicBezTo>
                    <a:pt x="1026" y="145"/>
                    <a:pt x="1018" y="141"/>
                    <a:pt x="1006" y="141"/>
                  </a:cubicBezTo>
                  <a:cubicBezTo>
                    <a:pt x="996" y="141"/>
                    <a:pt x="986" y="145"/>
                    <a:pt x="979" y="153"/>
                  </a:cubicBezTo>
                  <a:cubicBezTo>
                    <a:pt x="971" y="161"/>
                    <a:pt x="966" y="171"/>
                    <a:pt x="964" y="183"/>
                  </a:cubicBezTo>
                  <a:lnTo>
                    <a:pt x="1042" y="183"/>
                  </a:lnTo>
                  <a:close/>
                  <a:moveTo>
                    <a:pt x="1241" y="212"/>
                  </a:moveTo>
                  <a:cubicBezTo>
                    <a:pt x="1241" y="230"/>
                    <a:pt x="1235" y="245"/>
                    <a:pt x="1222" y="256"/>
                  </a:cubicBezTo>
                  <a:cubicBezTo>
                    <a:pt x="1209" y="267"/>
                    <a:pt x="1192" y="273"/>
                    <a:pt x="1170" y="273"/>
                  </a:cubicBezTo>
                  <a:cubicBezTo>
                    <a:pt x="1151" y="273"/>
                    <a:pt x="1136" y="269"/>
                    <a:pt x="1125" y="262"/>
                  </a:cubicBezTo>
                  <a:cubicBezTo>
                    <a:pt x="1125" y="237"/>
                    <a:pt x="1125" y="237"/>
                    <a:pt x="1125" y="237"/>
                  </a:cubicBezTo>
                  <a:cubicBezTo>
                    <a:pt x="1138" y="248"/>
                    <a:pt x="1154" y="253"/>
                    <a:pt x="1171" y="253"/>
                  </a:cubicBezTo>
                  <a:cubicBezTo>
                    <a:pt x="1185" y="253"/>
                    <a:pt x="1197" y="250"/>
                    <a:pt x="1205" y="243"/>
                  </a:cubicBezTo>
                  <a:cubicBezTo>
                    <a:pt x="1213" y="236"/>
                    <a:pt x="1218" y="226"/>
                    <a:pt x="1218" y="214"/>
                  </a:cubicBezTo>
                  <a:cubicBezTo>
                    <a:pt x="1218" y="188"/>
                    <a:pt x="1199" y="175"/>
                    <a:pt x="1161" y="175"/>
                  </a:cubicBezTo>
                  <a:cubicBezTo>
                    <a:pt x="1145" y="175"/>
                    <a:pt x="1145" y="175"/>
                    <a:pt x="1145" y="175"/>
                  </a:cubicBezTo>
                  <a:cubicBezTo>
                    <a:pt x="1145" y="155"/>
                    <a:pt x="1145" y="155"/>
                    <a:pt x="1145" y="155"/>
                  </a:cubicBezTo>
                  <a:cubicBezTo>
                    <a:pt x="1161" y="155"/>
                    <a:pt x="1161" y="155"/>
                    <a:pt x="1161" y="155"/>
                  </a:cubicBezTo>
                  <a:cubicBezTo>
                    <a:pt x="1194" y="155"/>
                    <a:pt x="1210" y="143"/>
                    <a:pt x="1210" y="118"/>
                  </a:cubicBezTo>
                  <a:cubicBezTo>
                    <a:pt x="1210" y="95"/>
                    <a:pt x="1198" y="84"/>
                    <a:pt x="1172" y="84"/>
                  </a:cubicBezTo>
                  <a:cubicBezTo>
                    <a:pt x="1158" y="84"/>
                    <a:pt x="1145" y="89"/>
                    <a:pt x="1132" y="98"/>
                  </a:cubicBezTo>
                  <a:cubicBezTo>
                    <a:pt x="1132" y="76"/>
                    <a:pt x="1132" y="76"/>
                    <a:pt x="1132" y="76"/>
                  </a:cubicBezTo>
                  <a:cubicBezTo>
                    <a:pt x="1145" y="68"/>
                    <a:pt x="1160" y="64"/>
                    <a:pt x="1178" y="64"/>
                  </a:cubicBezTo>
                  <a:cubicBezTo>
                    <a:pt x="1195" y="64"/>
                    <a:pt x="1208" y="69"/>
                    <a:pt x="1219" y="78"/>
                  </a:cubicBezTo>
                  <a:cubicBezTo>
                    <a:pt x="1229" y="86"/>
                    <a:pt x="1234" y="98"/>
                    <a:pt x="1234" y="112"/>
                  </a:cubicBezTo>
                  <a:cubicBezTo>
                    <a:pt x="1234" y="139"/>
                    <a:pt x="1221" y="156"/>
                    <a:pt x="1194" y="163"/>
                  </a:cubicBezTo>
                  <a:cubicBezTo>
                    <a:pt x="1194" y="164"/>
                    <a:pt x="1194" y="164"/>
                    <a:pt x="1194" y="164"/>
                  </a:cubicBezTo>
                  <a:cubicBezTo>
                    <a:pt x="1208" y="166"/>
                    <a:pt x="1219" y="171"/>
                    <a:pt x="1228" y="180"/>
                  </a:cubicBezTo>
                  <a:cubicBezTo>
                    <a:pt x="1237" y="188"/>
                    <a:pt x="1241" y="199"/>
                    <a:pt x="1241" y="212"/>
                  </a:cubicBezTo>
                  <a:close/>
                  <a:moveTo>
                    <a:pt x="1393" y="205"/>
                  </a:moveTo>
                  <a:cubicBezTo>
                    <a:pt x="1393" y="218"/>
                    <a:pt x="1390" y="230"/>
                    <a:pt x="1385" y="240"/>
                  </a:cubicBezTo>
                  <a:cubicBezTo>
                    <a:pt x="1379" y="250"/>
                    <a:pt x="1372" y="258"/>
                    <a:pt x="1362" y="264"/>
                  </a:cubicBezTo>
                  <a:cubicBezTo>
                    <a:pt x="1352" y="270"/>
                    <a:pt x="1342" y="273"/>
                    <a:pt x="1330" y="273"/>
                  </a:cubicBezTo>
                  <a:cubicBezTo>
                    <a:pt x="1309" y="273"/>
                    <a:pt x="1294" y="265"/>
                    <a:pt x="1282" y="248"/>
                  </a:cubicBezTo>
                  <a:cubicBezTo>
                    <a:pt x="1271" y="232"/>
                    <a:pt x="1265" y="210"/>
                    <a:pt x="1265" y="181"/>
                  </a:cubicBezTo>
                  <a:cubicBezTo>
                    <a:pt x="1265" y="157"/>
                    <a:pt x="1268" y="137"/>
                    <a:pt x="1275" y="119"/>
                  </a:cubicBezTo>
                  <a:cubicBezTo>
                    <a:pt x="1282" y="102"/>
                    <a:pt x="1292" y="88"/>
                    <a:pt x="1304" y="79"/>
                  </a:cubicBezTo>
                  <a:cubicBezTo>
                    <a:pt x="1316" y="69"/>
                    <a:pt x="1331" y="64"/>
                    <a:pt x="1347" y="64"/>
                  </a:cubicBezTo>
                  <a:cubicBezTo>
                    <a:pt x="1361" y="64"/>
                    <a:pt x="1372" y="66"/>
                    <a:pt x="1381" y="70"/>
                  </a:cubicBezTo>
                  <a:cubicBezTo>
                    <a:pt x="1381" y="92"/>
                    <a:pt x="1381" y="92"/>
                    <a:pt x="1381" y="92"/>
                  </a:cubicBezTo>
                  <a:cubicBezTo>
                    <a:pt x="1370" y="86"/>
                    <a:pt x="1359" y="84"/>
                    <a:pt x="1348" y="84"/>
                  </a:cubicBezTo>
                  <a:cubicBezTo>
                    <a:pt x="1330" y="84"/>
                    <a:pt x="1316" y="92"/>
                    <a:pt x="1305" y="108"/>
                  </a:cubicBezTo>
                  <a:cubicBezTo>
                    <a:pt x="1294" y="124"/>
                    <a:pt x="1289" y="145"/>
                    <a:pt x="1289" y="172"/>
                  </a:cubicBezTo>
                  <a:cubicBezTo>
                    <a:pt x="1289" y="172"/>
                    <a:pt x="1289" y="172"/>
                    <a:pt x="1289" y="172"/>
                  </a:cubicBezTo>
                  <a:cubicBezTo>
                    <a:pt x="1299" y="153"/>
                    <a:pt x="1314" y="143"/>
                    <a:pt x="1335" y="143"/>
                  </a:cubicBezTo>
                  <a:cubicBezTo>
                    <a:pt x="1353" y="143"/>
                    <a:pt x="1367" y="149"/>
                    <a:pt x="1377" y="160"/>
                  </a:cubicBezTo>
                  <a:cubicBezTo>
                    <a:pt x="1388" y="172"/>
                    <a:pt x="1393" y="187"/>
                    <a:pt x="1393" y="205"/>
                  </a:cubicBezTo>
                  <a:close/>
                  <a:moveTo>
                    <a:pt x="1369" y="208"/>
                  </a:moveTo>
                  <a:cubicBezTo>
                    <a:pt x="1369" y="194"/>
                    <a:pt x="1366" y="183"/>
                    <a:pt x="1359" y="175"/>
                  </a:cubicBezTo>
                  <a:cubicBezTo>
                    <a:pt x="1352" y="167"/>
                    <a:pt x="1343" y="163"/>
                    <a:pt x="1330" y="163"/>
                  </a:cubicBezTo>
                  <a:cubicBezTo>
                    <a:pt x="1319" y="163"/>
                    <a:pt x="1309" y="167"/>
                    <a:pt x="1302" y="175"/>
                  </a:cubicBezTo>
                  <a:cubicBezTo>
                    <a:pt x="1294" y="182"/>
                    <a:pt x="1290" y="192"/>
                    <a:pt x="1290" y="203"/>
                  </a:cubicBezTo>
                  <a:cubicBezTo>
                    <a:pt x="1290" y="217"/>
                    <a:pt x="1294" y="229"/>
                    <a:pt x="1302" y="239"/>
                  </a:cubicBezTo>
                  <a:cubicBezTo>
                    <a:pt x="1309" y="248"/>
                    <a:pt x="1319" y="253"/>
                    <a:pt x="1331" y="253"/>
                  </a:cubicBezTo>
                  <a:cubicBezTo>
                    <a:pt x="1342" y="253"/>
                    <a:pt x="1351" y="249"/>
                    <a:pt x="1359" y="241"/>
                  </a:cubicBezTo>
                  <a:cubicBezTo>
                    <a:pt x="1366" y="232"/>
                    <a:pt x="1369" y="222"/>
                    <a:pt x="1369" y="208"/>
                  </a:cubicBezTo>
                  <a:close/>
                  <a:moveTo>
                    <a:pt x="1529" y="208"/>
                  </a:moveTo>
                  <a:cubicBezTo>
                    <a:pt x="1529" y="227"/>
                    <a:pt x="1522" y="243"/>
                    <a:pt x="1509" y="255"/>
                  </a:cubicBezTo>
                  <a:cubicBezTo>
                    <a:pt x="1496" y="267"/>
                    <a:pt x="1479" y="273"/>
                    <a:pt x="1457" y="273"/>
                  </a:cubicBezTo>
                  <a:cubicBezTo>
                    <a:pt x="1439" y="273"/>
                    <a:pt x="1425" y="270"/>
                    <a:pt x="1416" y="264"/>
                  </a:cubicBezTo>
                  <a:cubicBezTo>
                    <a:pt x="1416" y="240"/>
                    <a:pt x="1416" y="240"/>
                    <a:pt x="1416" y="240"/>
                  </a:cubicBezTo>
                  <a:cubicBezTo>
                    <a:pt x="1429" y="249"/>
                    <a:pt x="1443" y="253"/>
                    <a:pt x="1458" y="253"/>
                  </a:cubicBezTo>
                  <a:cubicBezTo>
                    <a:pt x="1472" y="253"/>
                    <a:pt x="1483" y="249"/>
                    <a:pt x="1492" y="241"/>
                  </a:cubicBezTo>
                  <a:cubicBezTo>
                    <a:pt x="1501" y="233"/>
                    <a:pt x="1505" y="222"/>
                    <a:pt x="1505" y="209"/>
                  </a:cubicBezTo>
                  <a:cubicBezTo>
                    <a:pt x="1505" y="196"/>
                    <a:pt x="1501" y="186"/>
                    <a:pt x="1492" y="178"/>
                  </a:cubicBezTo>
                  <a:cubicBezTo>
                    <a:pt x="1483" y="171"/>
                    <a:pt x="1470" y="167"/>
                    <a:pt x="1453" y="167"/>
                  </a:cubicBezTo>
                  <a:cubicBezTo>
                    <a:pt x="1440" y="167"/>
                    <a:pt x="1429" y="168"/>
                    <a:pt x="1419" y="169"/>
                  </a:cubicBezTo>
                  <a:cubicBezTo>
                    <a:pt x="1426" y="68"/>
                    <a:pt x="1426" y="68"/>
                    <a:pt x="1426" y="68"/>
                  </a:cubicBezTo>
                  <a:cubicBezTo>
                    <a:pt x="1519" y="68"/>
                    <a:pt x="1519" y="68"/>
                    <a:pt x="1519" y="68"/>
                  </a:cubicBezTo>
                  <a:cubicBezTo>
                    <a:pt x="1519" y="88"/>
                    <a:pt x="1519" y="88"/>
                    <a:pt x="1519" y="88"/>
                  </a:cubicBezTo>
                  <a:cubicBezTo>
                    <a:pt x="1446" y="88"/>
                    <a:pt x="1446" y="88"/>
                    <a:pt x="1446" y="88"/>
                  </a:cubicBezTo>
                  <a:cubicBezTo>
                    <a:pt x="1442" y="148"/>
                    <a:pt x="1442" y="148"/>
                    <a:pt x="1442" y="148"/>
                  </a:cubicBezTo>
                  <a:cubicBezTo>
                    <a:pt x="1461" y="147"/>
                    <a:pt x="1461" y="147"/>
                    <a:pt x="1461" y="147"/>
                  </a:cubicBezTo>
                  <a:cubicBezTo>
                    <a:pt x="1482" y="147"/>
                    <a:pt x="1498" y="152"/>
                    <a:pt x="1510" y="163"/>
                  </a:cubicBezTo>
                  <a:cubicBezTo>
                    <a:pt x="1523" y="173"/>
                    <a:pt x="1529" y="188"/>
                    <a:pt x="1529" y="208"/>
                  </a:cubicBezTo>
                  <a:close/>
                  <a:moveTo>
                    <a:pt x="281" y="308"/>
                  </a:moveTo>
                  <a:cubicBezTo>
                    <a:pt x="281" y="308"/>
                    <a:pt x="281" y="308"/>
                    <a:pt x="281" y="308"/>
                  </a:cubicBezTo>
                  <a:cubicBezTo>
                    <a:pt x="281" y="29"/>
                    <a:pt x="281" y="29"/>
                    <a:pt x="281" y="29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61" y="246"/>
                    <a:pt x="61" y="246"/>
                    <a:pt x="61" y="246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180" y="53"/>
                    <a:pt x="180" y="53"/>
                    <a:pt x="180" y="53"/>
                  </a:cubicBezTo>
                  <a:cubicBezTo>
                    <a:pt x="180" y="295"/>
                    <a:pt x="180" y="295"/>
                    <a:pt x="180" y="295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180" y="336"/>
                    <a:pt x="180" y="336"/>
                    <a:pt x="180" y="336"/>
                  </a:cubicBezTo>
                  <a:cubicBezTo>
                    <a:pt x="180" y="336"/>
                    <a:pt x="180" y="336"/>
                    <a:pt x="180" y="336"/>
                  </a:cubicBezTo>
                  <a:cubicBezTo>
                    <a:pt x="281" y="309"/>
                    <a:pt x="281" y="309"/>
                    <a:pt x="281" y="309"/>
                  </a:cubicBezTo>
                  <a:cubicBezTo>
                    <a:pt x="281" y="308"/>
                    <a:pt x="281" y="308"/>
                    <a:pt x="281" y="308"/>
                  </a:cubicBezTo>
                  <a:close/>
                </a:path>
              </a:pathLst>
            </a:custGeom>
            <a:solidFill>
              <a:srgbClr val="DC3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742">
                <a:defRPr/>
              </a:pPr>
              <a:endParaRPr lang="en-US" kern="0">
                <a:solidFill>
                  <a:srgbClr val="505050"/>
                </a:solidFill>
              </a:endParaRPr>
            </a:p>
          </p:txBody>
        </p:sp>
      </p:grpSp>
      <p:grpSp>
        <p:nvGrpSpPr>
          <p:cNvPr id="482" name="Group 481"/>
          <p:cNvGrpSpPr/>
          <p:nvPr/>
        </p:nvGrpSpPr>
        <p:grpSpPr>
          <a:xfrm>
            <a:off x="7021871" y="4493326"/>
            <a:ext cx="668563" cy="1275104"/>
            <a:chOff x="6550025" y="1262063"/>
            <a:chExt cx="1317625" cy="2513013"/>
          </a:xfrm>
        </p:grpSpPr>
        <p:sp>
          <p:nvSpPr>
            <p:cNvPr id="454" name="Freeform 376"/>
            <p:cNvSpPr>
              <a:spLocks/>
            </p:cNvSpPr>
            <p:nvPr/>
          </p:nvSpPr>
          <p:spPr bwMode="auto">
            <a:xfrm>
              <a:off x="6761163" y="1262063"/>
              <a:ext cx="322263" cy="217488"/>
            </a:xfrm>
            <a:custGeom>
              <a:avLst/>
              <a:gdLst>
                <a:gd name="T0" fmla="*/ 141 w 141"/>
                <a:gd name="T1" fmla="*/ 95 h 95"/>
                <a:gd name="T2" fmla="*/ 141 w 141"/>
                <a:gd name="T3" fmla="*/ 65 h 95"/>
                <a:gd name="T4" fmla="*/ 76 w 141"/>
                <a:gd name="T5" fmla="*/ 0 h 95"/>
                <a:gd name="T6" fmla="*/ 64 w 141"/>
                <a:gd name="T7" fmla="*/ 0 h 95"/>
                <a:gd name="T8" fmla="*/ 0 w 141"/>
                <a:gd name="T9" fmla="*/ 65 h 95"/>
                <a:gd name="T10" fmla="*/ 0 w 141"/>
                <a:gd name="T11" fmla="*/ 95 h 95"/>
                <a:gd name="T12" fmla="*/ 141 w 141"/>
                <a:gd name="T13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1" h="95">
                  <a:moveTo>
                    <a:pt x="141" y="95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41" y="29"/>
                    <a:pt x="112" y="0"/>
                    <a:pt x="76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29" y="0"/>
                    <a:pt x="0" y="29"/>
                    <a:pt x="0" y="65"/>
                  </a:cubicBezTo>
                  <a:cubicBezTo>
                    <a:pt x="0" y="95"/>
                    <a:pt x="0" y="95"/>
                    <a:pt x="0" y="95"/>
                  </a:cubicBezTo>
                  <a:lnTo>
                    <a:pt x="141" y="95"/>
                  </a:lnTo>
                  <a:close/>
                </a:path>
              </a:pathLst>
            </a:custGeom>
            <a:solidFill>
              <a:srgbClr val="4C331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55" name="Freeform 377"/>
            <p:cNvSpPr>
              <a:spLocks/>
            </p:cNvSpPr>
            <p:nvPr/>
          </p:nvSpPr>
          <p:spPr bwMode="auto">
            <a:xfrm>
              <a:off x="6724650" y="1527175"/>
              <a:ext cx="393700" cy="82550"/>
            </a:xfrm>
            <a:custGeom>
              <a:avLst/>
              <a:gdLst>
                <a:gd name="T0" fmla="*/ 0 w 172"/>
                <a:gd name="T1" fmla="*/ 27 h 36"/>
                <a:gd name="T2" fmla="*/ 9 w 172"/>
                <a:gd name="T3" fmla="*/ 36 h 36"/>
                <a:gd name="T4" fmla="*/ 164 w 172"/>
                <a:gd name="T5" fmla="*/ 36 h 36"/>
                <a:gd name="T6" fmla="*/ 172 w 172"/>
                <a:gd name="T7" fmla="*/ 27 h 36"/>
                <a:gd name="T8" fmla="*/ 172 w 172"/>
                <a:gd name="T9" fmla="*/ 8 h 36"/>
                <a:gd name="T10" fmla="*/ 164 w 172"/>
                <a:gd name="T11" fmla="*/ 0 h 36"/>
                <a:gd name="T12" fmla="*/ 9 w 172"/>
                <a:gd name="T13" fmla="*/ 0 h 36"/>
                <a:gd name="T14" fmla="*/ 0 w 172"/>
                <a:gd name="T15" fmla="*/ 8 h 36"/>
                <a:gd name="T16" fmla="*/ 0 w 172"/>
                <a:gd name="T17" fmla="*/ 2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6">
                  <a:moveTo>
                    <a:pt x="0" y="27"/>
                  </a:moveTo>
                  <a:cubicBezTo>
                    <a:pt x="0" y="32"/>
                    <a:pt x="4" y="36"/>
                    <a:pt x="9" y="36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69" y="36"/>
                    <a:pt x="172" y="32"/>
                    <a:pt x="172" y="27"/>
                  </a:cubicBezTo>
                  <a:cubicBezTo>
                    <a:pt x="172" y="8"/>
                    <a:pt x="172" y="8"/>
                    <a:pt x="172" y="8"/>
                  </a:cubicBezTo>
                  <a:cubicBezTo>
                    <a:pt x="172" y="3"/>
                    <a:pt x="169" y="0"/>
                    <a:pt x="164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rgbClr val="C398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56" name="Rectangle 378"/>
            <p:cNvSpPr>
              <a:spLocks noChangeArrowheads="1"/>
            </p:cNvSpPr>
            <p:nvPr/>
          </p:nvSpPr>
          <p:spPr bwMode="auto">
            <a:xfrm>
              <a:off x="6707188" y="2605088"/>
              <a:ext cx="431800" cy="14128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57" name="Rectangle 379"/>
            <p:cNvSpPr>
              <a:spLocks noChangeArrowheads="1"/>
            </p:cNvSpPr>
            <p:nvPr/>
          </p:nvSpPr>
          <p:spPr bwMode="auto">
            <a:xfrm>
              <a:off x="7026275" y="2605088"/>
              <a:ext cx="112713" cy="104933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58" name="Freeform 380"/>
            <p:cNvSpPr>
              <a:spLocks/>
            </p:cNvSpPr>
            <p:nvPr/>
          </p:nvSpPr>
          <p:spPr bwMode="auto">
            <a:xfrm>
              <a:off x="7026275" y="3640138"/>
              <a:ext cx="258763" cy="134938"/>
            </a:xfrm>
            <a:custGeom>
              <a:avLst/>
              <a:gdLst>
                <a:gd name="T0" fmla="*/ 49 w 113"/>
                <a:gd name="T1" fmla="*/ 0 h 59"/>
                <a:gd name="T2" fmla="*/ 113 w 113"/>
                <a:gd name="T3" fmla="*/ 59 h 59"/>
                <a:gd name="T4" fmla="*/ 49 w 113"/>
                <a:gd name="T5" fmla="*/ 59 h 59"/>
                <a:gd name="T6" fmla="*/ 0 w 113"/>
                <a:gd name="T7" fmla="*/ 59 h 59"/>
                <a:gd name="T8" fmla="*/ 0 w 113"/>
                <a:gd name="T9" fmla="*/ 0 h 59"/>
                <a:gd name="T10" fmla="*/ 49 w 11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" h="59">
                  <a:moveTo>
                    <a:pt x="49" y="0"/>
                  </a:moveTo>
                  <a:cubicBezTo>
                    <a:pt x="83" y="0"/>
                    <a:pt x="110" y="26"/>
                    <a:pt x="113" y="59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59" name="Rectangle 381"/>
            <p:cNvSpPr>
              <a:spLocks noChangeArrowheads="1"/>
            </p:cNvSpPr>
            <p:nvPr/>
          </p:nvSpPr>
          <p:spPr bwMode="auto">
            <a:xfrm>
              <a:off x="6707188" y="2605088"/>
              <a:ext cx="111125" cy="104933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60" name="Freeform 382"/>
            <p:cNvSpPr>
              <a:spLocks/>
            </p:cNvSpPr>
            <p:nvPr/>
          </p:nvSpPr>
          <p:spPr bwMode="auto">
            <a:xfrm>
              <a:off x="6707188" y="3640138"/>
              <a:ext cx="257175" cy="134938"/>
            </a:xfrm>
            <a:custGeom>
              <a:avLst/>
              <a:gdLst>
                <a:gd name="T0" fmla="*/ 49 w 113"/>
                <a:gd name="T1" fmla="*/ 0 h 59"/>
                <a:gd name="T2" fmla="*/ 113 w 113"/>
                <a:gd name="T3" fmla="*/ 59 h 59"/>
                <a:gd name="T4" fmla="*/ 49 w 113"/>
                <a:gd name="T5" fmla="*/ 59 h 59"/>
                <a:gd name="T6" fmla="*/ 0 w 113"/>
                <a:gd name="T7" fmla="*/ 59 h 59"/>
                <a:gd name="T8" fmla="*/ 0 w 113"/>
                <a:gd name="T9" fmla="*/ 0 h 59"/>
                <a:gd name="T10" fmla="*/ 49 w 11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" h="59">
                  <a:moveTo>
                    <a:pt x="49" y="0"/>
                  </a:moveTo>
                  <a:cubicBezTo>
                    <a:pt x="82" y="0"/>
                    <a:pt x="110" y="26"/>
                    <a:pt x="113" y="59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61" name="Freeform 383"/>
            <p:cNvSpPr>
              <a:spLocks/>
            </p:cNvSpPr>
            <p:nvPr/>
          </p:nvSpPr>
          <p:spPr bwMode="auto">
            <a:xfrm>
              <a:off x="6550025" y="1830388"/>
              <a:ext cx="746125" cy="774700"/>
            </a:xfrm>
            <a:custGeom>
              <a:avLst/>
              <a:gdLst>
                <a:gd name="T0" fmla="*/ 69 w 327"/>
                <a:gd name="T1" fmla="*/ 0 h 340"/>
                <a:gd name="T2" fmla="*/ 258 w 327"/>
                <a:gd name="T3" fmla="*/ 0 h 340"/>
                <a:gd name="T4" fmla="*/ 327 w 327"/>
                <a:gd name="T5" fmla="*/ 70 h 340"/>
                <a:gd name="T6" fmla="*/ 327 w 327"/>
                <a:gd name="T7" fmla="*/ 128 h 340"/>
                <a:gd name="T8" fmla="*/ 258 w 327"/>
                <a:gd name="T9" fmla="*/ 128 h 340"/>
                <a:gd name="T10" fmla="*/ 258 w 327"/>
                <a:gd name="T11" fmla="*/ 340 h 340"/>
                <a:gd name="T12" fmla="*/ 69 w 327"/>
                <a:gd name="T13" fmla="*/ 340 h 340"/>
                <a:gd name="T14" fmla="*/ 69 w 327"/>
                <a:gd name="T15" fmla="*/ 128 h 340"/>
                <a:gd name="T16" fmla="*/ 0 w 327"/>
                <a:gd name="T17" fmla="*/ 128 h 340"/>
                <a:gd name="T18" fmla="*/ 0 w 327"/>
                <a:gd name="T19" fmla="*/ 70 h 340"/>
                <a:gd name="T20" fmla="*/ 69 w 327"/>
                <a:gd name="T21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7" h="340">
                  <a:moveTo>
                    <a:pt x="69" y="0"/>
                  </a:moveTo>
                  <a:cubicBezTo>
                    <a:pt x="258" y="0"/>
                    <a:pt x="258" y="0"/>
                    <a:pt x="258" y="0"/>
                  </a:cubicBezTo>
                  <a:cubicBezTo>
                    <a:pt x="296" y="0"/>
                    <a:pt x="327" y="32"/>
                    <a:pt x="327" y="70"/>
                  </a:cubicBezTo>
                  <a:cubicBezTo>
                    <a:pt x="327" y="128"/>
                    <a:pt x="327" y="128"/>
                    <a:pt x="327" y="128"/>
                  </a:cubicBezTo>
                  <a:cubicBezTo>
                    <a:pt x="258" y="128"/>
                    <a:pt x="258" y="128"/>
                    <a:pt x="258" y="128"/>
                  </a:cubicBezTo>
                  <a:cubicBezTo>
                    <a:pt x="258" y="340"/>
                    <a:pt x="258" y="340"/>
                    <a:pt x="258" y="340"/>
                  </a:cubicBezTo>
                  <a:cubicBezTo>
                    <a:pt x="69" y="340"/>
                    <a:pt x="69" y="340"/>
                    <a:pt x="69" y="340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32"/>
                    <a:pt x="31" y="0"/>
                    <a:pt x="69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62" name="Freeform 384"/>
            <p:cNvSpPr>
              <a:spLocks/>
            </p:cNvSpPr>
            <p:nvPr/>
          </p:nvSpPr>
          <p:spPr bwMode="auto">
            <a:xfrm>
              <a:off x="7159625" y="2120900"/>
              <a:ext cx="266700" cy="398463"/>
            </a:xfrm>
            <a:custGeom>
              <a:avLst/>
              <a:gdLst>
                <a:gd name="T0" fmla="*/ 44 w 117"/>
                <a:gd name="T1" fmla="*/ 175 h 175"/>
                <a:gd name="T2" fmla="*/ 117 w 117"/>
                <a:gd name="T3" fmla="*/ 175 h 175"/>
                <a:gd name="T4" fmla="*/ 117 w 117"/>
                <a:gd name="T5" fmla="*/ 119 h 175"/>
                <a:gd name="T6" fmla="*/ 51 w 117"/>
                <a:gd name="T7" fmla="*/ 119 h 175"/>
                <a:gd name="T8" fmla="*/ 51 w 117"/>
                <a:gd name="T9" fmla="*/ 0 h 175"/>
                <a:gd name="T10" fmla="*/ 0 w 117"/>
                <a:gd name="T11" fmla="*/ 0 h 175"/>
                <a:gd name="T12" fmla="*/ 0 w 117"/>
                <a:gd name="T13" fmla="*/ 131 h 175"/>
                <a:gd name="T14" fmla="*/ 44 w 117"/>
                <a:gd name="T15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175">
                  <a:moveTo>
                    <a:pt x="44" y="175"/>
                  </a:moveTo>
                  <a:cubicBezTo>
                    <a:pt x="117" y="175"/>
                    <a:pt x="117" y="175"/>
                    <a:pt x="117" y="175"/>
                  </a:cubicBezTo>
                  <a:cubicBezTo>
                    <a:pt x="117" y="119"/>
                    <a:pt x="117" y="119"/>
                    <a:pt x="117" y="119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55"/>
                    <a:pt x="20" y="175"/>
                    <a:pt x="44" y="175"/>
                  </a:cubicBez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63" name="Rectangle 385"/>
            <p:cNvSpPr>
              <a:spLocks noChangeArrowheads="1"/>
            </p:cNvSpPr>
            <p:nvPr/>
          </p:nvSpPr>
          <p:spPr bwMode="auto">
            <a:xfrm>
              <a:off x="6569075" y="2120900"/>
              <a:ext cx="117475" cy="690563"/>
            </a:xfrm>
            <a:prstGeom prst="rect">
              <a:avLst/>
            </a:pr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64" name="Freeform 386"/>
            <p:cNvSpPr>
              <a:spLocks/>
            </p:cNvSpPr>
            <p:nvPr/>
          </p:nvSpPr>
          <p:spPr bwMode="auto">
            <a:xfrm>
              <a:off x="6569075" y="2693988"/>
              <a:ext cx="117475" cy="231775"/>
            </a:xfrm>
            <a:custGeom>
              <a:avLst/>
              <a:gdLst>
                <a:gd name="T0" fmla="*/ 51 w 51"/>
                <a:gd name="T1" fmla="*/ 0 h 102"/>
                <a:gd name="T2" fmla="*/ 51 w 51"/>
                <a:gd name="T3" fmla="*/ 102 h 102"/>
                <a:gd name="T4" fmla="*/ 0 w 51"/>
                <a:gd name="T5" fmla="*/ 51 h 102"/>
                <a:gd name="T6" fmla="*/ 51 w 51"/>
                <a:gd name="T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102">
                  <a:moveTo>
                    <a:pt x="51" y="0"/>
                  </a:moveTo>
                  <a:cubicBezTo>
                    <a:pt x="51" y="102"/>
                    <a:pt x="51" y="102"/>
                    <a:pt x="51" y="102"/>
                  </a:cubicBezTo>
                  <a:cubicBezTo>
                    <a:pt x="22" y="102"/>
                    <a:pt x="0" y="79"/>
                    <a:pt x="0" y="51"/>
                  </a:cubicBezTo>
                  <a:cubicBezTo>
                    <a:pt x="0" y="23"/>
                    <a:pt x="22" y="0"/>
                    <a:pt x="51" y="0"/>
                  </a:cubicBez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65" name="Freeform 387"/>
            <p:cNvSpPr>
              <a:spLocks/>
            </p:cNvSpPr>
            <p:nvPr/>
          </p:nvSpPr>
          <p:spPr bwMode="auto">
            <a:xfrm>
              <a:off x="7307263" y="2401888"/>
              <a:ext cx="234950" cy="117475"/>
            </a:xfrm>
            <a:custGeom>
              <a:avLst/>
              <a:gdLst>
                <a:gd name="T0" fmla="*/ 0 w 103"/>
                <a:gd name="T1" fmla="*/ 0 h 52"/>
                <a:gd name="T2" fmla="*/ 103 w 103"/>
                <a:gd name="T3" fmla="*/ 0 h 52"/>
                <a:gd name="T4" fmla="*/ 52 w 103"/>
                <a:gd name="T5" fmla="*/ 52 h 52"/>
                <a:gd name="T6" fmla="*/ 0 w 103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" h="52">
                  <a:moveTo>
                    <a:pt x="0" y="0"/>
                  </a:moveTo>
                  <a:cubicBezTo>
                    <a:pt x="103" y="0"/>
                    <a:pt x="103" y="0"/>
                    <a:pt x="103" y="0"/>
                  </a:cubicBezTo>
                  <a:cubicBezTo>
                    <a:pt x="103" y="29"/>
                    <a:pt x="80" y="52"/>
                    <a:pt x="52" y="52"/>
                  </a:cubicBezTo>
                  <a:cubicBezTo>
                    <a:pt x="23" y="52"/>
                    <a:pt x="0" y="29"/>
                    <a:pt x="0" y="0"/>
                  </a:cubicBez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67" name="Rectangle 389"/>
            <p:cNvSpPr>
              <a:spLocks noChangeArrowheads="1"/>
            </p:cNvSpPr>
            <p:nvPr/>
          </p:nvSpPr>
          <p:spPr bwMode="auto">
            <a:xfrm>
              <a:off x="7212013" y="2349500"/>
              <a:ext cx="512763" cy="523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68" name="Freeform 390"/>
            <p:cNvSpPr>
              <a:spLocks/>
            </p:cNvSpPr>
            <p:nvPr/>
          </p:nvSpPr>
          <p:spPr bwMode="auto">
            <a:xfrm>
              <a:off x="7331075" y="2089150"/>
              <a:ext cx="536575" cy="260350"/>
            </a:xfrm>
            <a:custGeom>
              <a:avLst/>
              <a:gdLst>
                <a:gd name="T0" fmla="*/ 87 w 338"/>
                <a:gd name="T1" fmla="*/ 0 h 164"/>
                <a:gd name="T2" fmla="*/ 338 w 338"/>
                <a:gd name="T3" fmla="*/ 0 h 164"/>
                <a:gd name="T4" fmla="*/ 248 w 338"/>
                <a:gd name="T5" fmla="*/ 164 h 164"/>
                <a:gd name="T6" fmla="*/ 0 w 338"/>
                <a:gd name="T7" fmla="*/ 164 h 164"/>
                <a:gd name="T8" fmla="*/ 87 w 338"/>
                <a:gd name="T9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" h="164">
                  <a:moveTo>
                    <a:pt x="87" y="0"/>
                  </a:moveTo>
                  <a:lnTo>
                    <a:pt x="338" y="0"/>
                  </a:lnTo>
                  <a:lnTo>
                    <a:pt x="248" y="164"/>
                  </a:lnTo>
                  <a:lnTo>
                    <a:pt x="0" y="164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69" name="Rectangle 391"/>
            <p:cNvSpPr>
              <a:spLocks noChangeArrowheads="1"/>
            </p:cNvSpPr>
            <p:nvPr/>
          </p:nvSpPr>
          <p:spPr bwMode="auto">
            <a:xfrm>
              <a:off x="7212013" y="2349500"/>
              <a:ext cx="119063" cy="5238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70" name="Freeform 392"/>
            <p:cNvSpPr>
              <a:spLocks/>
            </p:cNvSpPr>
            <p:nvPr/>
          </p:nvSpPr>
          <p:spPr bwMode="auto">
            <a:xfrm>
              <a:off x="6853238" y="1673225"/>
              <a:ext cx="136525" cy="225425"/>
            </a:xfrm>
            <a:custGeom>
              <a:avLst/>
              <a:gdLst>
                <a:gd name="T0" fmla="*/ 43 w 86"/>
                <a:gd name="T1" fmla="*/ 142 h 142"/>
                <a:gd name="T2" fmla="*/ 86 w 86"/>
                <a:gd name="T3" fmla="*/ 99 h 142"/>
                <a:gd name="T4" fmla="*/ 86 w 86"/>
                <a:gd name="T5" fmla="*/ 0 h 142"/>
                <a:gd name="T6" fmla="*/ 0 w 86"/>
                <a:gd name="T7" fmla="*/ 0 h 142"/>
                <a:gd name="T8" fmla="*/ 0 w 86"/>
                <a:gd name="T9" fmla="*/ 99 h 142"/>
                <a:gd name="T10" fmla="*/ 43 w 86"/>
                <a:gd name="T11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142">
                  <a:moveTo>
                    <a:pt x="43" y="142"/>
                  </a:moveTo>
                  <a:lnTo>
                    <a:pt x="86" y="99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99"/>
                  </a:lnTo>
                  <a:lnTo>
                    <a:pt x="43" y="142"/>
                  </a:ln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71" name="Freeform 393"/>
            <p:cNvSpPr>
              <a:spLocks/>
            </p:cNvSpPr>
            <p:nvPr/>
          </p:nvSpPr>
          <p:spPr bwMode="auto">
            <a:xfrm>
              <a:off x="6853238" y="1673225"/>
              <a:ext cx="136525" cy="117475"/>
            </a:xfrm>
            <a:custGeom>
              <a:avLst/>
              <a:gdLst>
                <a:gd name="T0" fmla="*/ 60 w 60"/>
                <a:gd name="T1" fmla="*/ 48 h 52"/>
                <a:gd name="T2" fmla="*/ 31 w 60"/>
                <a:gd name="T3" fmla="*/ 52 h 52"/>
                <a:gd name="T4" fmla="*/ 0 w 60"/>
                <a:gd name="T5" fmla="*/ 48 h 52"/>
                <a:gd name="T6" fmla="*/ 0 w 60"/>
                <a:gd name="T7" fmla="*/ 0 h 52"/>
                <a:gd name="T8" fmla="*/ 60 w 60"/>
                <a:gd name="T9" fmla="*/ 0 h 52"/>
                <a:gd name="T10" fmla="*/ 60 w 60"/>
                <a:gd name="T11" fmla="*/ 4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2">
                  <a:moveTo>
                    <a:pt x="60" y="48"/>
                  </a:moveTo>
                  <a:cubicBezTo>
                    <a:pt x="51" y="51"/>
                    <a:pt x="41" y="52"/>
                    <a:pt x="31" y="52"/>
                  </a:cubicBezTo>
                  <a:cubicBezTo>
                    <a:pt x="20" y="52"/>
                    <a:pt x="10" y="51"/>
                    <a:pt x="0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48"/>
                  </a:lnTo>
                  <a:close/>
                </a:path>
              </a:pathLst>
            </a:custGeom>
            <a:solidFill>
              <a:srgbClr val="C398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72" name="Freeform 394"/>
            <p:cNvSpPr>
              <a:spLocks/>
            </p:cNvSpPr>
            <p:nvPr/>
          </p:nvSpPr>
          <p:spPr bwMode="auto">
            <a:xfrm>
              <a:off x="6761163" y="1460500"/>
              <a:ext cx="322263" cy="306388"/>
            </a:xfrm>
            <a:custGeom>
              <a:avLst/>
              <a:gdLst>
                <a:gd name="T0" fmla="*/ 141 w 141"/>
                <a:gd name="T1" fmla="*/ 0 h 134"/>
                <a:gd name="T2" fmla="*/ 141 w 141"/>
                <a:gd name="T3" fmla="*/ 110 h 134"/>
                <a:gd name="T4" fmla="*/ 140 w 141"/>
                <a:gd name="T5" fmla="*/ 110 h 134"/>
                <a:gd name="T6" fmla="*/ 71 w 141"/>
                <a:gd name="T7" fmla="*/ 134 h 134"/>
                <a:gd name="T8" fmla="*/ 0 w 141"/>
                <a:gd name="T9" fmla="*/ 110 h 134"/>
                <a:gd name="T10" fmla="*/ 0 w 141"/>
                <a:gd name="T11" fmla="*/ 0 h 134"/>
                <a:gd name="T12" fmla="*/ 141 w 141"/>
                <a:gd name="T13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1" h="134">
                  <a:moveTo>
                    <a:pt x="141" y="0"/>
                  </a:moveTo>
                  <a:cubicBezTo>
                    <a:pt x="141" y="110"/>
                    <a:pt x="141" y="110"/>
                    <a:pt x="141" y="110"/>
                  </a:cubicBezTo>
                  <a:cubicBezTo>
                    <a:pt x="140" y="110"/>
                    <a:pt x="140" y="110"/>
                    <a:pt x="140" y="110"/>
                  </a:cubicBezTo>
                  <a:cubicBezTo>
                    <a:pt x="121" y="125"/>
                    <a:pt x="97" y="134"/>
                    <a:pt x="71" y="134"/>
                  </a:cubicBezTo>
                  <a:cubicBezTo>
                    <a:pt x="45" y="134"/>
                    <a:pt x="19" y="125"/>
                    <a:pt x="0" y="11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73" name="Rectangle 395"/>
            <p:cNvSpPr>
              <a:spLocks noChangeArrowheads="1"/>
            </p:cNvSpPr>
            <p:nvPr/>
          </p:nvSpPr>
          <p:spPr bwMode="auto">
            <a:xfrm>
              <a:off x="6569075" y="2120900"/>
              <a:ext cx="117475" cy="34925"/>
            </a:xfrm>
            <a:prstGeom prst="rect">
              <a:avLst/>
            </a:prstGeom>
            <a:solidFill>
              <a:srgbClr val="C398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74" name="Rectangle 396"/>
            <p:cNvSpPr>
              <a:spLocks noChangeArrowheads="1"/>
            </p:cNvSpPr>
            <p:nvPr/>
          </p:nvSpPr>
          <p:spPr bwMode="auto">
            <a:xfrm>
              <a:off x="7159625" y="2120900"/>
              <a:ext cx="115888" cy="34925"/>
            </a:xfrm>
            <a:prstGeom prst="rect">
              <a:avLst/>
            </a:prstGeom>
            <a:solidFill>
              <a:srgbClr val="C398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75" name="Rectangle 397"/>
            <p:cNvSpPr>
              <a:spLocks noChangeArrowheads="1"/>
            </p:cNvSpPr>
            <p:nvPr/>
          </p:nvSpPr>
          <p:spPr bwMode="auto">
            <a:xfrm>
              <a:off x="7058025" y="1439863"/>
              <a:ext cx="25400" cy="169863"/>
            </a:xfrm>
            <a:prstGeom prst="rect">
              <a:avLst/>
            </a:prstGeom>
            <a:solidFill>
              <a:srgbClr val="4C331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76" name="Rectangle 398"/>
            <p:cNvSpPr>
              <a:spLocks noChangeArrowheads="1"/>
            </p:cNvSpPr>
            <p:nvPr/>
          </p:nvSpPr>
          <p:spPr bwMode="auto">
            <a:xfrm>
              <a:off x="6761163" y="1439863"/>
              <a:ext cx="25400" cy="169863"/>
            </a:xfrm>
            <a:prstGeom prst="rect">
              <a:avLst/>
            </a:prstGeom>
            <a:solidFill>
              <a:srgbClr val="4C331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77" name="Oval 399"/>
            <p:cNvSpPr>
              <a:spLocks noChangeArrowheads="1"/>
            </p:cNvSpPr>
            <p:nvPr/>
          </p:nvSpPr>
          <p:spPr bwMode="auto">
            <a:xfrm>
              <a:off x="6823075" y="1554163"/>
              <a:ext cx="25400" cy="25400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78" name="Oval 400"/>
            <p:cNvSpPr>
              <a:spLocks noChangeArrowheads="1"/>
            </p:cNvSpPr>
            <p:nvPr/>
          </p:nvSpPr>
          <p:spPr bwMode="auto">
            <a:xfrm>
              <a:off x="6997700" y="1554163"/>
              <a:ext cx="23813" cy="25400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79" name="Freeform 401"/>
            <p:cNvSpPr>
              <a:spLocks/>
            </p:cNvSpPr>
            <p:nvPr/>
          </p:nvSpPr>
          <p:spPr bwMode="auto">
            <a:xfrm>
              <a:off x="6900863" y="1627188"/>
              <a:ext cx="42863" cy="20638"/>
            </a:xfrm>
            <a:custGeom>
              <a:avLst/>
              <a:gdLst>
                <a:gd name="T0" fmla="*/ 9 w 19"/>
                <a:gd name="T1" fmla="*/ 9 h 9"/>
                <a:gd name="T2" fmla="*/ 19 w 19"/>
                <a:gd name="T3" fmla="*/ 0 h 9"/>
                <a:gd name="T4" fmla="*/ 0 w 19"/>
                <a:gd name="T5" fmla="*/ 0 h 9"/>
                <a:gd name="T6" fmla="*/ 9 w 19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9">
                  <a:moveTo>
                    <a:pt x="9" y="9"/>
                  </a:moveTo>
                  <a:cubicBezTo>
                    <a:pt x="15" y="9"/>
                    <a:pt x="19" y="5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9"/>
                    <a:pt x="9" y="9"/>
                  </a:cubicBezTo>
                  <a:close/>
                </a:path>
              </a:pathLst>
            </a:custGeom>
            <a:solidFill>
              <a:srgbClr val="C398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80" name="Freeform 402"/>
            <p:cNvSpPr>
              <a:spLocks/>
            </p:cNvSpPr>
            <p:nvPr/>
          </p:nvSpPr>
          <p:spPr bwMode="auto">
            <a:xfrm>
              <a:off x="6875463" y="1700213"/>
              <a:ext cx="93663" cy="26988"/>
            </a:xfrm>
            <a:custGeom>
              <a:avLst/>
              <a:gdLst>
                <a:gd name="T0" fmla="*/ 41 w 41"/>
                <a:gd name="T1" fmla="*/ 6 h 12"/>
                <a:gd name="T2" fmla="*/ 36 w 41"/>
                <a:gd name="T3" fmla="*/ 12 h 12"/>
                <a:gd name="T4" fmla="*/ 5 w 41"/>
                <a:gd name="T5" fmla="*/ 12 h 12"/>
                <a:gd name="T6" fmla="*/ 0 w 41"/>
                <a:gd name="T7" fmla="*/ 6 h 12"/>
                <a:gd name="T8" fmla="*/ 0 w 41"/>
                <a:gd name="T9" fmla="*/ 6 h 12"/>
                <a:gd name="T10" fmla="*/ 5 w 41"/>
                <a:gd name="T11" fmla="*/ 0 h 12"/>
                <a:gd name="T12" fmla="*/ 36 w 41"/>
                <a:gd name="T13" fmla="*/ 0 h 12"/>
                <a:gd name="T14" fmla="*/ 41 w 41"/>
                <a:gd name="T1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12">
                  <a:moveTo>
                    <a:pt x="41" y="6"/>
                  </a:moveTo>
                  <a:cubicBezTo>
                    <a:pt x="41" y="9"/>
                    <a:pt x="39" y="12"/>
                    <a:pt x="36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9" y="0"/>
                    <a:pt x="41" y="3"/>
                    <a:pt x="41" y="6"/>
                  </a:cubicBezTo>
                  <a:close/>
                </a:path>
              </a:pathLst>
            </a:custGeom>
            <a:solidFill>
              <a:srgbClr val="C398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81" name="Freeform 403"/>
            <p:cNvSpPr>
              <a:spLocks noEditPoints="1"/>
            </p:cNvSpPr>
            <p:nvPr/>
          </p:nvSpPr>
          <p:spPr bwMode="auto">
            <a:xfrm>
              <a:off x="6834188" y="1647825"/>
              <a:ext cx="176213" cy="157163"/>
            </a:xfrm>
            <a:custGeom>
              <a:avLst/>
              <a:gdLst>
                <a:gd name="T0" fmla="*/ 38 w 77"/>
                <a:gd name="T1" fmla="*/ 0 h 69"/>
                <a:gd name="T2" fmla="*/ 0 w 77"/>
                <a:gd name="T3" fmla="*/ 39 h 69"/>
                <a:gd name="T4" fmla="*/ 0 w 77"/>
                <a:gd name="T5" fmla="*/ 60 h 69"/>
                <a:gd name="T6" fmla="*/ 0 w 77"/>
                <a:gd name="T7" fmla="*/ 63 h 69"/>
                <a:gd name="T8" fmla="*/ 39 w 77"/>
                <a:gd name="T9" fmla="*/ 69 h 69"/>
                <a:gd name="T10" fmla="*/ 77 w 77"/>
                <a:gd name="T11" fmla="*/ 63 h 69"/>
                <a:gd name="T12" fmla="*/ 77 w 77"/>
                <a:gd name="T13" fmla="*/ 60 h 69"/>
                <a:gd name="T14" fmla="*/ 77 w 77"/>
                <a:gd name="T15" fmla="*/ 39 h 69"/>
                <a:gd name="T16" fmla="*/ 38 w 77"/>
                <a:gd name="T17" fmla="*/ 0 h 69"/>
                <a:gd name="T18" fmla="*/ 61 w 77"/>
                <a:gd name="T19" fmla="*/ 45 h 69"/>
                <a:gd name="T20" fmla="*/ 45 w 77"/>
                <a:gd name="T21" fmla="*/ 48 h 69"/>
                <a:gd name="T22" fmla="*/ 45 w 77"/>
                <a:gd name="T23" fmla="*/ 35 h 69"/>
                <a:gd name="T24" fmla="*/ 32 w 77"/>
                <a:gd name="T25" fmla="*/ 35 h 69"/>
                <a:gd name="T26" fmla="*/ 32 w 77"/>
                <a:gd name="T27" fmla="*/ 48 h 69"/>
                <a:gd name="T28" fmla="*/ 15 w 77"/>
                <a:gd name="T29" fmla="*/ 45 h 69"/>
                <a:gd name="T30" fmla="*/ 15 w 77"/>
                <a:gd name="T31" fmla="*/ 37 h 69"/>
                <a:gd name="T32" fmla="*/ 38 w 77"/>
                <a:gd name="T33" fmla="*/ 24 h 69"/>
                <a:gd name="T34" fmla="*/ 62 w 77"/>
                <a:gd name="T35" fmla="*/ 37 h 69"/>
                <a:gd name="T36" fmla="*/ 61 w 77"/>
                <a:gd name="T37" fmla="*/ 4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69">
                  <a:moveTo>
                    <a:pt x="38" y="0"/>
                  </a:moveTo>
                  <a:cubicBezTo>
                    <a:pt x="17" y="0"/>
                    <a:pt x="0" y="18"/>
                    <a:pt x="0" y="3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0" y="62"/>
                    <a:pt x="0" y="63"/>
                  </a:cubicBezTo>
                  <a:cubicBezTo>
                    <a:pt x="13" y="67"/>
                    <a:pt x="25" y="69"/>
                    <a:pt x="39" y="69"/>
                  </a:cubicBezTo>
                  <a:cubicBezTo>
                    <a:pt x="52" y="69"/>
                    <a:pt x="65" y="67"/>
                    <a:pt x="77" y="63"/>
                  </a:cubicBezTo>
                  <a:cubicBezTo>
                    <a:pt x="77" y="62"/>
                    <a:pt x="77" y="61"/>
                    <a:pt x="77" y="60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8"/>
                    <a:pt x="60" y="0"/>
                    <a:pt x="38" y="0"/>
                  </a:cubicBezTo>
                  <a:close/>
                  <a:moveTo>
                    <a:pt x="61" y="45"/>
                  </a:moveTo>
                  <a:cubicBezTo>
                    <a:pt x="56" y="46"/>
                    <a:pt x="50" y="47"/>
                    <a:pt x="45" y="48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27" y="47"/>
                    <a:pt x="21" y="46"/>
                    <a:pt x="15" y="45"/>
                  </a:cubicBezTo>
                  <a:cubicBezTo>
                    <a:pt x="15" y="44"/>
                    <a:pt x="15" y="37"/>
                    <a:pt x="15" y="37"/>
                  </a:cubicBezTo>
                  <a:cubicBezTo>
                    <a:pt x="15" y="24"/>
                    <a:pt x="26" y="24"/>
                    <a:pt x="38" y="24"/>
                  </a:cubicBezTo>
                  <a:cubicBezTo>
                    <a:pt x="51" y="24"/>
                    <a:pt x="62" y="24"/>
                    <a:pt x="62" y="37"/>
                  </a:cubicBezTo>
                  <a:cubicBezTo>
                    <a:pt x="62" y="37"/>
                    <a:pt x="61" y="44"/>
                    <a:pt x="61" y="45"/>
                  </a:cubicBezTo>
                  <a:close/>
                </a:path>
              </a:pathLst>
            </a:custGeom>
            <a:solidFill>
              <a:srgbClr val="4C331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</p:grpSp>
      <p:grpSp>
        <p:nvGrpSpPr>
          <p:cNvPr id="928" name="Group 927"/>
          <p:cNvGrpSpPr/>
          <p:nvPr/>
        </p:nvGrpSpPr>
        <p:grpSpPr>
          <a:xfrm>
            <a:off x="9745054" y="611408"/>
            <a:ext cx="1828800" cy="1828800"/>
            <a:chOff x="517688" y="1521297"/>
            <a:chExt cx="1828800" cy="1828800"/>
          </a:xfrm>
        </p:grpSpPr>
        <p:sp>
          <p:nvSpPr>
            <p:cNvPr id="923" name="Oval 922"/>
            <p:cNvSpPr/>
            <p:nvPr/>
          </p:nvSpPr>
          <p:spPr bwMode="auto">
            <a:xfrm>
              <a:off x="517688" y="1521297"/>
              <a:ext cx="1828800" cy="1828800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896030">
                <a:lnSpc>
                  <a:spcPct val="90000"/>
                </a:lnSpc>
                <a:spcAft>
                  <a:spcPts val="588"/>
                </a:spcAft>
                <a:defRPr/>
              </a:pPr>
              <a:endParaRPr lang="en-US" sz="800" kern="0" dirty="0">
                <a:solidFill>
                  <a:srgbClr val="505050"/>
                </a:solidFill>
              </a:endParaRPr>
            </a:p>
          </p:txBody>
        </p:sp>
        <p:sp>
          <p:nvSpPr>
            <p:cNvPr id="925" name="Rectangle 924"/>
            <p:cNvSpPr/>
            <p:nvPr/>
          </p:nvSpPr>
          <p:spPr>
            <a:xfrm>
              <a:off x="610166" y="1773208"/>
              <a:ext cx="1643845" cy="1324978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ctr" defTabSz="89603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kern="0" dirty="0">
                  <a:gradFill>
                    <a:gsLst>
                      <a:gs pos="2917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</a:rPr>
                <a:t>Over </a:t>
              </a:r>
              <a:br>
                <a:rPr lang="en-US" kern="0" dirty="0">
                  <a:gradFill>
                    <a:gsLst>
                      <a:gs pos="2917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</a:rPr>
              </a:br>
              <a:r>
                <a:rPr lang="en-US" sz="3500" kern="0" dirty="0">
                  <a:gradFill>
                    <a:gsLst>
                      <a:gs pos="2917">
                        <a:srgbClr val="DC3C00"/>
                      </a:gs>
                      <a:gs pos="100000">
                        <a:srgbClr val="DC3C00"/>
                      </a:gs>
                    </a:gsLst>
                    <a:lin ang="5400000" scaled="0"/>
                  </a:gradFill>
                </a:rPr>
                <a:t>4 trillion </a:t>
              </a:r>
              <a:r>
                <a:rPr lang="en-US" kern="0" dirty="0">
                  <a:gradFill>
                    <a:gsLst>
                      <a:gs pos="2917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</a:rPr>
                <a:t/>
              </a:r>
              <a:br>
                <a:rPr lang="en-US" kern="0" dirty="0">
                  <a:gradFill>
                    <a:gsLst>
                      <a:gs pos="2917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</a:rPr>
              </a:br>
              <a:r>
                <a:rPr lang="en-US" kern="0" dirty="0">
                  <a:gradFill>
                    <a:gsLst>
                      <a:gs pos="2917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</a:rPr>
                <a:t>emails sent </a:t>
              </a:r>
              <a:br>
                <a:rPr lang="en-US" kern="0" dirty="0">
                  <a:gradFill>
                    <a:gsLst>
                      <a:gs pos="2917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</a:rPr>
              </a:br>
              <a:r>
                <a:rPr lang="en-US" kern="0" dirty="0">
                  <a:gradFill>
                    <a:gsLst>
                      <a:gs pos="2917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</a:rPr>
                <a:t>with O365</a:t>
              </a:r>
            </a:p>
          </p:txBody>
        </p:sp>
      </p:grpSp>
      <p:grpSp>
        <p:nvGrpSpPr>
          <p:cNvPr id="929" name="Group 928"/>
          <p:cNvGrpSpPr/>
          <p:nvPr/>
        </p:nvGrpSpPr>
        <p:grpSpPr>
          <a:xfrm>
            <a:off x="2254207" y="1119567"/>
            <a:ext cx="1828800" cy="1828800"/>
            <a:chOff x="2589564" y="1137485"/>
            <a:chExt cx="1828800" cy="1828800"/>
          </a:xfrm>
        </p:grpSpPr>
        <p:sp>
          <p:nvSpPr>
            <p:cNvPr id="965" name="Oval 964"/>
            <p:cNvSpPr/>
            <p:nvPr/>
          </p:nvSpPr>
          <p:spPr bwMode="auto">
            <a:xfrm>
              <a:off x="2589564" y="1137485"/>
              <a:ext cx="1828800" cy="1828800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896030">
                <a:lnSpc>
                  <a:spcPct val="90000"/>
                </a:lnSpc>
                <a:spcAft>
                  <a:spcPts val="588"/>
                </a:spcAft>
                <a:defRPr/>
              </a:pPr>
              <a:endParaRPr lang="en-US" sz="800" kern="0" dirty="0">
                <a:solidFill>
                  <a:srgbClr val="505050"/>
                </a:solidFill>
              </a:endParaRPr>
            </a:p>
          </p:txBody>
        </p:sp>
        <p:sp>
          <p:nvSpPr>
            <p:cNvPr id="966" name="Rectangle 965"/>
            <p:cNvSpPr/>
            <p:nvPr/>
          </p:nvSpPr>
          <p:spPr>
            <a:xfrm>
              <a:off x="2682042" y="1271672"/>
              <a:ext cx="1643845" cy="1560427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ctr" defTabSz="89603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3500" kern="0" dirty="0">
                  <a:gradFill>
                    <a:gsLst>
                      <a:gs pos="2917">
                        <a:srgbClr val="DC3C00"/>
                      </a:gs>
                      <a:gs pos="100000">
                        <a:srgbClr val="DC3C00"/>
                      </a:gs>
                    </a:gsLst>
                    <a:lin ang="5400000" scaled="0"/>
                  </a:gradFill>
                </a:rPr>
                <a:t>100+ million </a:t>
              </a:r>
              <a:r>
                <a:rPr lang="en-US" sz="1600" kern="0" dirty="0">
                  <a:gradFill>
                    <a:gsLst>
                      <a:gs pos="2917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</a:rPr>
                <a:t>downloads of mobile apps</a:t>
              </a:r>
            </a:p>
          </p:txBody>
        </p:sp>
      </p:grpSp>
      <p:grpSp>
        <p:nvGrpSpPr>
          <p:cNvPr id="930" name="Group 929"/>
          <p:cNvGrpSpPr/>
          <p:nvPr/>
        </p:nvGrpSpPr>
        <p:grpSpPr>
          <a:xfrm>
            <a:off x="6878993" y="599264"/>
            <a:ext cx="1828800" cy="1828800"/>
            <a:chOff x="4714913" y="1251483"/>
            <a:chExt cx="1828800" cy="1828800"/>
          </a:xfrm>
        </p:grpSpPr>
        <p:sp>
          <p:nvSpPr>
            <p:cNvPr id="967" name="Oval 966"/>
            <p:cNvSpPr/>
            <p:nvPr/>
          </p:nvSpPr>
          <p:spPr bwMode="auto">
            <a:xfrm>
              <a:off x="4714913" y="1251483"/>
              <a:ext cx="1828800" cy="1828800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896030">
                <a:lnSpc>
                  <a:spcPct val="90000"/>
                </a:lnSpc>
                <a:spcAft>
                  <a:spcPts val="588"/>
                </a:spcAft>
                <a:defRPr/>
              </a:pPr>
              <a:endParaRPr lang="en-US" sz="800" kern="0" dirty="0">
                <a:solidFill>
                  <a:srgbClr val="505050"/>
                </a:solidFill>
              </a:endParaRPr>
            </a:p>
          </p:txBody>
        </p:sp>
        <p:sp>
          <p:nvSpPr>
            <p:cNvPr id="968" name="Rectangle 967"/>
            <p:cNvSpPr/>
            <p:nvPr/>
          </p:nvSpPr>
          <p:spPr>
            <a:xfrm>
              <a:off x="4807391" y="1385670"/>
              <a:ext cx="1643845" cy="1505027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ctr" defTabSz="89603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3500" kern="0" dirty="0">
                  <a:gradFill>
                    <a:gsLst>
                      <a:gs pos="2917">
                        <a:srgbClr val="DC3C00"/>
                      </a:gs>
                      <a:gs pos="100000">
                        <a:srgbClr val="DC3C00"/>
                      </a:gs>
                    </a:gsLst>
                    <a:lin ang="5400000" scaled="0"/>
                  </a:gradFill>
                </a:rPr>
                <a:t>850 million </a:t>
              </a:r>
              <a:r>
                <a:rPr lang="en-US" sz="1400" kern="0" dirty="0">
                  <a:gradFill>
                    <a:gsLst>
                      <a:gs pos="2917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</a:rPr>
                <a:t>meetings are created a month</a:t>
              </a:r>
            </a:p>
          </p:txBody>
        </p:sp>
      </p:grpSp>
      <p:grpSp>
        <p:nvGrpSpPr>
          <p:cNvPr id="931" name="Group 930"/>
          <p:cNvGrpSpPr/>
          <p:nvPr/>
        </p:nvGrpSpPr>
        <p:grpSpPr>
          <a:xfrm>
            <a:off x="4682604" y="1299923"/>
            <a:ext cx="1643845" cy="1592681"/>
            <a:chOff x="6898416" y="1884536"/>
            <a:chExt cx="1643845" cy="1592681"/>
          </a:xfrm>
        </p:grpSpPr>
        <p:sp>
          <p:nvSpPr>
            <p:cNvPr id="969" name="Oval 968"/>
            <p:cNvSpPr/>
            <p:nvPr/>
          </p:nvSpPr>
          <p:spPr bwMode="auto">
            <a:xfrm>
              <a:off x="6923998" y="1884536"/>
              <a:ext cx="1592681" cy="1592681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896030">
                <a:lnSpc>
                  <a:spcPct val="90000"/>
                </a:lnSpc>
                <a:spcAft>
                  <a:spcPts val="588"/>
                </a:spcAft>
                <a:defRPr/>
              </a:pPr>
              <a:endParaRPr lang="en-US" sz="800" kern="0" dirty="0">
                <a:solidFill>
                  <a:srgbClr val="505050"/>
                </a:solidFill>
              </a:endParaRPr>
            </a:p>
          </p:txBody>
        </p:sp>
        <p:sp>
          <p:nvSpPr>
            <p:cNvPr id="970" name="Rectangle 969"/>
            <p:cNvSpPr/>
            <p:nvPr/>
          </p:nvSpPr>
          <p:spPr>
            <a:xfrm>
              <a:off x="6898416" y="2025312"/>
              <a:ext cx="1643845" cy="1311128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ctr" defTabSz="896030">
                <a:lnSpc>
                  <a:spcPct val="90000"/>
                </a:lnSpc>
                <a:defRPr/>
              </a:pPr>
              <a:r>
                <a:rPr lang="en-US" sz="2800" kern="0" dirty="0">
                  <a:gradFill>
                    <a:gsLst>
                      <a:gs pos="2917">
                        <a:srgbClr val="DC3C00"/>
                      </a:gs>
                      <a:gs pos="100000">
                        <a:srgbClr val="DC3C00"/>
                      </a:gs>
                    </a:gsLst>
                    <a:lin ang="5400000" scaled="0"/>
                  </a:gradFill>
                </a:rPr>
                <a:t>2–3</a:t>
              </a:r>
              <a:r>
                <a:rPr lang="en-US" sz="2800" kern="0" dirty="0">
                  <a:gradFill>
                    <a:gsLst>
                      <a:gs pos="2917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</a:rPr>
                <a:t> </a:t>
              </a:r>
              <a:r>
                <a:rPr lang="en-US" sz="2400" kern="0" dirty="0">
                  <a:gradFill>
                    <a:gsLst>
                      <a:gs pos="2917">
                        <a:srgbClr val="DC3C00"/>
                      </a:gs>
                      <a:gs pos="100000">
                        <a:srgbClr val="DC3C00"/>
                      </a:gs>
                    </a:gsLst>
                    <a:lin ang="5400000" scaled="0"/>
                  </a:gradFill>
                </a:rPr>
                <a:t>hours/day</a:t>
              </a:r>
              <a:r>
                <a:rPr lang="en-US" sz="2800" kern="0" dirty="0">
                  <a:gradFill>
                    <a:gsLst>
                      <a:gs pos="2917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</a:rPr>
                <a:t> </a:t>
              </a:r>
              <a:r>
                <a:rPr lang="en-US" sz="1600" kern="0" dirty="0">
                  <a:gradFill>
                    <a:gsLst>
                      <a:gs pos="2917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</a:rPr>
                <a:t>spent in </a:t>
              </a:r>
              <a:br>
                <a:rPr lang="en-US" sz="1600" kern="0" dirty="0">
                  <a:gradFill>
                    <a:gsLst>
                      <a:gs pos="2917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</a:rPr>
              </a:br>
              <a:r>
                <a:rPr lang="en-US" sz="1600" kern="0" dirty="0">
                  <a:gradFill>
                    <a:gsLst>
                      <a:gs pos="2917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</a:rPr>
                <a:t>Office apps</a:t>
              </a:r>
            </a:p>
          </p:txBody>
        </p:sp>
      </p:grpSp>
      <p:grpSp>
        <p:nvGrpSpPr>
          <p:cNvPr id="927" name="Group 926"/>
          <p:cNvGrpSpPr/>
          <p:nvPr/>
        </p:nvGrpSpPr>
        <p:grpSpPr>
          <a:xfrm>
            <a:off x="569351" y="2000766"/>
            <a:ext cx="1643845" cy="1511735"/>
            <a:chOff x="9479153" y="1630030"/>
            <a:chExt cx="1643845" cy="1511735"/>
          </a:xfrm>
        </p:grpSpPr>
        <p:sp>
          <p:nvSpPr>
            <p:cNvPr id="972" name="Oval 971"/>
            <p:cNvSpPr/>
            <p:nvPr/>
          </p:nvSpPr>
          <p:spPr bwMode="auto">
            <a:xfrm>
              <a:off x="9545208" y="1630030"/>
              <a:ext cx="1511735" cy="1511735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896030">
                <a:lnSpc>
                  <a:spcPct val="90000"/>
                </a:lnSpc>
                <a:spcAft>
                  <a:spcPts val="588"/>
                </a:spcAft>
                <a:defRPr/>
              </a:pPr>
              <a:endParaRPr lang="en-US" sz="800" kern="0" dirty="0">
                <a:solidFill>
                  <a:srgbClr val="505050"/>
                </a:solidFill>
              </a:endParaRPr>
            </a:p>
          </p:txBody>
        </p:sp>
        <p:sp>
          <p:nvSpPr>
            <p:cNvPr id="973" name="Rectangle 972"/>
            <p:cNvSpPr/>
            <p:nvPr/>
          </p:nvSpPr>
          <p:spPr>
            <a:xfrm>
              <a:off x="9479153" y="1744183"/>
              <a:ext cx="1643845" cy="1283428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ctr" defTabSz="89603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3500" kern="0" dirty="0">
                  <a:gradFill>
                    <a:gsLst>
                      <a:gs pos="2917">
                        <a:srgbClr val="DC3C00"/>
                      </a:gs>
                      <a:gs pos="100000">
                        <a:srgbClr val="DC3C00"/>
                      </a:gs>
                    </a:gsLst>
                    <a:lin ang="5400000" scaled="0"/>
                  </a:gradFill>
                </a:rPr>
                <a:t>1.2 </a:t>
              </a:r>
              <a:r>
                <a:rPr lang="en-US" sz="3000" kern="0" dirty="0">
                  <a:gradFill>
                    <a:gsLst>
                      <a:gs pos="2917">
                        <a:srgbClr val="DC3C00"/>
                      </a:gs>
                      <a:gs pos="100000">
                        <a:srgbClr val="DC3C00"/>
                      </a:gs>
                    </a:gsLst>
                    <a:lin ang="5400000" scaled="0"/>
                  </a:gradFill>
                </a:rPr>
                <a:t>billion+</a:t>
              </a:r>
              <a:r>
                <a:rPr lang="en-US" sz="3500" kern="0" dirty="0">
                  <a:gradFill>
                    <a:gsLst>
                      <a:gs pos="2917">
                        <a:srgbClr val="DC3C00"/>
                      </a:gs>
                      <a:gs pos="100000">
                        <a:srgbClr val="DC3C00"/>
                      </a:gs>
                    </a:gsLst>
                    <a:lin ang="5400000" scaled="0"/>
                  </a:gradFill>
                </a:rPr>
                <a:t> </a:t>
              </a:r>
              <a:r>
                <a:rPr lang="en-US" sz="1600" kern="0" dirty="0">
                  <a:gradFill>
                    <a:gsLst>
                      <a:gs pos="2917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</a:rPr>
                <a:t>users</a:t>
              </a:r>
            </a:p>
          </p:txBody>
        </p:sp>
      </p:grpSp>
      <p:grpSp>
        <p:nvGrpSpPr>
          <p:cNvPr id="979" name="Group 978"/>
          <p:cNvGrpSpPr/>
          <p:nvPr/>
        </p:nvGrpSpPr>
        <p:grpSpPr>
          <a:xfrm>
            <a:off x="8945513" y="2393000"/>
            <a:ext cx="1436780" cy="1436780"/>
            <a:chOff x="517688" y="1521297"/>
            <a:chExt cx="1828800" cy="1828800"/>
          </a:xfrm>
        </p:grpSpPr>
        <p:sp>
          <p:nvSpPr>
            <p:cNvPr id="980" name="Oval 979"/>
            <p:cNvSpPr/>
            <p:nvPr/>
          </p:nvSpPr>
          <p:spPr bwMode="auto">
            <a:xfrm>
              <a:off x="517688" y="1521297"/>
              <a:ext cx="1828800" cy="1828800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896030">
                <a:lnSpc>
                  <a:spcPct val="90000"/>
                </a:lnSpc>
                <a:spcAft>
                  <a:spcPts val="588"/>
                </a:spcAft>
                <a:defRPr/>
              </a:pPr>
              <a:endParaRPr lang="en-US" sz="800" kern="0" dirty="0">
                <a:solidFill>
                  <a:srgbClr val="505050"/>
                </a:solidFill>
              </a:endParaRPr>
            </a:p>
          </p:txBody>
        </p:sp>
        <p:sp>
          <p:nvSpPr>
            <p:cNvPr id="981" name="Rectangle 980"/>
            <p:cNvSpPr/>
            <p:nvPr/>
          </p:nvSpPr>
          <p:spPr>
            <a:xfrm>
              <a:off x="610165" y="1773209"/>
              <a:ext cx="1643845" cy="1422061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ctr" defTabSz="89603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2800" kern="0" dirty="0">
                  <a:gradFill>
                    <a:gsLst>
                      <a:gs pos="2917">
                        <a:srgbClr val="DC3C00"/>
                      </a:gs>
                      <a:gs pos="100000">
                        <a:srgbClr val="DC3C00"/>
                      </a:gs>
                    </a:gsLst>
                    <a:lin ang="5400000" scaled="0"/>
                  </a:gradFill>
                </a:rPr>
                <a:t>470+ PB </a:t>
              </a:r>
              <a:r>
                <a:rPr lang="en-US" kern="0" dirty="0">
                  <a:gradFill>
                    <a:gsLst>
                      <a:gs pos="2917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</a:rPr>
                <a:t/>
              </a:r>
              <a:br>
                <a:rPr lang="en-US" kern="0" dirty="0">
                  <a:gradFill>
                    <a:gsLst>
                      <a:gs pos="2917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</a:rPr>
              </a:br>
              <a:r>
                <a:rPr lang="en-US" sz="1600" kern="0" dirty="0">
                  <a:gradFill>
                    <a:gsLst>
                      <a:gs pos="2917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</a:rPr>
                <a:t>of storage</a:t>
              </a:r>
            </a:p>
          </p:txBody>
        </p:sp>
      </p:grpSp>
      <p:grpSp>
        <p:nvGrpSpPr>
          <p:cNvPr id="448" name="Group 447"/>
          <p:cNvGrpSpPr/>
          <p:nvPr/>
        </p:nvGrpSpPr>
        <p:grpSpPr>
          <a:xfrm>
            <a:off x="3650455" y="4587755"/>
            <a:ext cx="554178" cy="1507747"/>
            <a:chOff x="2200275" y="3536950"/>
            <a:chExt cx="920750" cy="2505076"/>
          </a:xfrm>
        </p:grpSpPr>
        <p:sp>
          <p:nvSpPr>
            <p:cNvPr id="408" name="AutoShape 332"/>
            <p:cNvSpPr>
              <a:spLocks noChangeAspect="1" noChangeArrowheads="1" noTextEdit="1"/>
            </p:cNvSpPr>
            <p:nvPr/>
          </p:nvSpPr>
          <p:spPr bwMode="auto">
            <a:xfrm>
              <a:off x="2200275" y="3536950"/>
              <a:ext cx="920750" cy="2505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09" name="Rectangle 334"/>
            <p:cNvSpPr>
              <a:spLocks noChangeArrowheads="1"/>
            </p:cNvSpPr>
            <p:nvPr/>
          </p:nvSpPr>
          <p:spPr bwMode="auto">
            <a:xfrm>
              <a:off x="2489200" y="3968750"/>
              <a:ext cx="346075" cy="206375"/>
            </a:xfrm>
            <a:prstGeom prst="rect">
              <a:avLst/>
            </a:prstGeom>
            <a:solidFill>
              <a:srgbClr val="BA1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11" name="Freeform 336"/>
            <p:cNvSpPr>
              <a:spLocks/>
            </p:cNvSpPr>
            <p:nvPr/>
          </p:nvSpPr>
          <p:spPr bwMode="auto">
            <a:xfrm>
              <a:off x="2451100" y="3770313"/>
              <a:ext cx="420688" cy="87313"/>
            </a:xfrm>
            <a:custGeom>
              <a:avLst/>
              <a:gdLst>
                <a:gd name="T0" fmla="*/ 196 w 196"/>
                <a:gd name="T1" fmla="*/ 31 h 41"/>
                <a:gd name="T2" fmla="*/ 186 w 196"/>
                <a:gd name="T3" fmla="*/ 41 h 41"/>
                <a:gd name="T4" fmla="*/ 10 w 196"/>
                <a:gd name="T5" fmla="*/ 41 h 41"/>
                <a:gd name="T6" fmla="*/ 0 w 196"/>
                <a:gd name="T7" fmla="*/ 31 h 41"/>
                <a:gd name="T8" fmla="*/ 0 w 196"/>
                <a:gd name="T9" fmla="*/ 10 h 41"/>
                <a:gd name="T10" fmla="*/ 10 w 196"/>
                <a:gd name="T11" fmla="*/ 0 h 41"/>
                <a:gd name="T12" fmla="*/ 186 w 196"/>
                <a:gd name="T13" fmla="*/ 0 h 41"/>
                <a:gd name="T14" fmla="*/ 196 w 196"/>
                <a:gd name="T15" fmla="*/ 10 h 41"/>
                <a:gd name="T16" fmla="*/ 196 w 196"/>
                <a:gd name="T17" fmla="*/ 3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">
                  <a:moveTo>
                    <a:pt x="196" y="31"/>
                  </a:moveTo>
                  <a:cubicBezTo>
                    <a:pt x="196" y="37"/>
                    <a:pt x="192" y="41"/>
                    <a:pt x="186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5" y="41"/>
                    <a:pt x="0" y="37"/>
                    <a:pt x="0" y="3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92" y="0"/>
                    <a:pt x="196" y="4"/>
                    <a:pt x="196" y="10"/>
                  </a:cubicBezTo>
                  <a:lnTo>
                    <a:pt x="196" y="31"/>
                  </a:lnTo>
                  <a:close/>
                </a:path>
              </a:pathLst>
            </a:custGeom>
            <a:solidFill>
              <a:srgbClr val="C69B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12" name="Rectangle 337"/>
            <p:cNvSpPr>
              <a:spLocks noChangeArrowheads="1"/>
            </p:cNvSpPr>
            <p:nvPr/>
          </p:nvSpPr>
          <p:spPr bwMode="auto">
            <a:xfrm>
              <a:off x="2446338" y="4095750"/>
              <a:ext cx="425450" cy="338138"/>
            </a:xfrm>
            <a:prstGeom prst="rect">
              <a:avLst/>
            </a:prstGeom>
            <a:solidFill>
              <a:srgbClr val="E2BE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13" name="Freeform 338"/>
            <p:cNvSpPr>
              <a:spLocks/>
            </p:cNvSpPr>
            <p:nvPr/>
          </p:nvSpPr>
          <p:spPr bwMode="auto">
            <a:xfrm>
              <a:off x="2297113" y="4918075"/>
              <a:ext cx="252413" cy="982663"/>
            </a:xfrm>
            <a:custGeom>
              <a:avLst/>
              <a:gdLst>
                <a:gd name="T0" fmla="*/ 159 w 159"/>
                <a:gd name="T1" fmla="*/ 619 h 619"/>
                <a:gd name="T2" fmla="*/ 0 w 159"/>
                <a:gd name="T3" fmla="*/ 619 h 619"/>
                <a:gd name="T4" fmla="*/ 84 w 159"/>
                <a:gd name="T5" fmla="*/ 0 h 619"/>
                <a:gd name="T6" fmla="*/ 159 w 159"/>
                <a:gd name="T7" fmla="*/ 0 h 619"/>
                <a:gd name="T8" fmla="*/ 159 w 159"/>
                <a:gd name="T9" fmla="*/ 619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19">
                  <a:moveTo>
                    <a:pt x="159" y="619"/>
                  </a:moveTo>
                  <a:lnTo>
                    <a:pt x="0" y="619"/>
                  </a:lnTo>
                  <a:lnTo>
                    <a:pt x="84" y="0"/>
                  </a:lnTo>
                  <a:lnTo>
                    <a:pt x="159" y="0"/>
                  </a:lnTo>
                  <a:lnTo>
                    <a:pt x="159" y="619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14" name="Freeform 339"/>
            <p:cNvSpPr>
              <a:spLocks/>
            </p:cNvSpPr>
            <p:nvPr/>
          </p:nvSpPr>
          <p:spPr bwMode="auto">
            <a:xfrm>
              <a:off x="2638425" y="4918075"/>
              <a:ext cx="250825" cy="982663"/>
            </a:xfrm>
            <a:custGeom>
              <a:avLst/>
              <a:gdLst>
                <a:gd name="T0" fmla="*/ 158 w 158"/>
                <a:gd name="T1" fmla="*/ 619 h 619"/>
                <a:gd name="T2" fmla="*/ 0 w 158"/>
                <a:gd name="T3" fmla="*/ 619 h 619"/>
                <a:gd name="T4" fmla="*/ 84 w 158"/>
                <a:gd name="T5" fmla="*/ 0 h 619"/>
                <a:gd name="T6" fmla="*/ 158 w 158"/>
                <a:gd name="T7" fmla="*/ 0 h 619"/>
                <a:gd name="T8" fmla="*/ 158 w 158"/>
                <a:gd name="T9" fmla="*/ 619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619">
                  <a:moveTo>
                    <a:pt x="158" y="619"/>
                  </a:moveTo>
                  <a:lnTo>
                    <a:pt x="0" y="619"/>
                  </a:lnTo>
                  <a:lnTo>
                    <a:pt x="84" y="0"/>
                  </a:lnTo>
                  <a:lnTo>
                    <a:pt x="158" y="0"/>
                  </a:lnTo>
                  <a:lnTo>
                    <a:pt x="158" y="619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15" name="Freeform 340"/>
            <p:cNvSpPr>
              <a:spLocks/>
            </p:cNvSpPr>
            <p:nvPr/>
          </p:nvSpPr>
          <p:spPr bwMode="auto">
            <a:xfrm>
              <a:off x="2273300" y="5900738"/>
              <a:ext cx="276225" cy="141288"/>
            </a:xfrm>
            <a:custGeom>
              <a:avLst/>
              <a:gdLst>
                <a:gd name="T0" fmla="*/ 73 w 129"/>
                <a:gd name="T1" fmla="*/ 0 h 66"/>
                <a:gd name="T2" fmla="*/ 0 w 129"/>
                <a:gd name="T3" fmla="*/ 66 h 66"/>
                <a:gd name="T4" fmla="*/ 73 w 129"/>
                <a:gd name="T5" fmla="*/ 66 h 66"/>
                <a:gd name="T6" fmla="*/ 129 w 129"/>
                <a:gd name="T7" fmla="*/ 66 h 66"/>
                <a:gd name="T8" fmla="*/ 129 w 129"/>
                <a:gd name="T9" fmla="*/ 0 h 66"/>
                <a:gd name="T10" fmla="*/ 73 w 129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66">
                  <a:moveTo>
                    <a:pt x="73" y="0"/>
                  </a:moveTo>
                  <a:cubicBezTo>
                    <a:pt x="35" y="0"/>
                    <a:pt x="4" y="29"/>
                    <a:pt x="0" y="66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29" y="0"/>
                    <a:pt x="129" y="0"/>
                    <a:pt x="129" y="0"/>
                  </a:cubicBezTo>
                  <a:lnTo>
                    <a:pt x="73" y="0"/>
                  </a:lnTo>
                  <a:close/>
                </a:path>
              </a:pathLst>
            </a:custGeom>
            <a:solidFill>
              <a:srgbClr val="5148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16" name="Rectangle 341"/>
            <p:cNvSpPr>
              <a:spLocks noChangeArrowheads="1"/>
            </p:cNvSpPr>
            <p:nvPr/>
          </p:nvSpPr>
          <p:spPr bwMode="auto">
            <a:xfrm>
              <a:off x="2913063" y="4405313"/>
              <a:ext cx="123825" cy="735013"/>
            </a:xfrm>
            <a:prstGeom prst="rect">
              <a:avLst/>
            </a:prstGeom>
            <a:solidFill>
              <a:srgbClr val="E2BE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17" name="Freeform 342"/>
            <p:cNvSpPr>
              <a:spLocks/>
            </p:cNvSpPr>
            <p:nvPr/>
          </p:nvSpPr>
          <p:spPr bwMode="auto">
            <a:xfrm>
              <a:off x="2913063" y="5016500"/>
              <a:ext cx="127000" cy="250825"/>
            </a:xfrm>
            <a:custGeom>
              <a:avLst/>
              <a:gdLst>
                <a:gd name="T0" fmla="*/ 0 w 59"/>
                <a:gd name="T1" fmla="*/ 0 h 117"/>
                <a:gd name="T2" fmla="*/ 0 w 59"/>
                <a:gd name="T3" fmla="*/ 117 h 117"/>
                <a:gd name="T4" fmla="*/ 59 w 59"/>
                <a:gd name="T5" fmla="*/ 58 h 117"/>
                <a:gd name="T6" fmla="*/ 0 w 59"/>
                <a:gd name="T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" h="117">
                  <a:moveTo>
                    <a:pt x="0" y="0"/>
                  </a:moveTo>
                  <a:cubicBezTo>
                    <a:pt x="0" y="117"/>
                    <a:pt x="0" y="117"/>
                    <a:pt x="0" y="117"/>
                  </a:cubicBezTo>
                  <a:cubicBezTo>
                    <a:pt x="32" y="117"/>
                    <a:pt x="59" y="91"/>
                    <a:pt x="59" y="58"/>
                  </a:cubicBezTo>
                  <a:cubicBezTo>
                    <a:pt x="59" y="26"/>
                    <a:pt x="32" y="0"/>
                    <a:pt x="0" y="0"/>
                  </a:cubicBezTo>
                  <a:close/>
                </a:path>
              </a:pathLst>
            </a:custGeom>
            <a:solidFill>
              <a:srgbClr val="E2BE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18" name="Rectangle 343"/>
            <p:cNvSpPr>
              <a:spLocks noChangeArrowheads="1"/>
            </p:cNvSpPr>
            <p:nvPr/>
          </p:nvSpPr>
          <p:spPr bwMode="auto">
            <a:xfrm>
              <a:off x="2284413" y="4405313"/>
              <a:ext cx="122238" cy="735013"/>
            </a:xfrm>
            <a:prstGeom prst="rect">
              <a:avLst/>
            </a:prstGeom>
            <a:solidFill>
              <a:srgbClr val="E2BE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19" name="Freeform 344"/>
            <p:cNvSpPr>
              <a:spLocks/>
            </p:cNvSpPr>
            <p:nvPr/>
          </p:nvSpPr>
          <p:spPr bwMode="auto">
            <a:xfrm>
              <a:off x="2281238" y="5016500"/>
              <a:ext cx="125413" cy="250825"/>
            </a:xfrm>
            <a:custGeom>
              <a:avLst/>
              <a:gdLst>
                <a:gd name="T0" fmla="*/ 58 w 58"/>
                <a:gd name="T1" fmla="*/ 0 h 117"/>
                <a:gd name="T2" fmla="*/ 58 w 58"/>
                <a:gd name="T3" fmla="*/ 117 h 117"/>
                <a:gd name="T4" fmla="*/ 0 w 58"/>
                <a:gd name="T5" fmla="*/ 58 h 117"/>
                <a:gd name="T6" fmla="*/ 58 w 58"/>
                <a:gd name="T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117">
                  <a:moveTo>
                    <a:pt x="58" y="0"/>
                  </a:moveTo>
                  <a:cubicBezTo>
                    <a:pt x="58" y="117"/>
                    <a:pt x="58" y="117"/>
                    <a:pt x="58" y="117"/>
                  </a:cubicBezTo>
                  <a:cubicBezTo>
                    <a:pt x="26" y="117"/>
                    <a:pt x="0" y="91"/>
                    <a:pt x="0" y="58"/>
                  </a:cubicBezTo>
                  <a:cubicBezTo>
                    <a:pt x="0" y="26"/>
                    <a:pt x="26" y="0"/>
                    <a:pt x="58" y="0"/>
                  </a:cubicBezTo>
                  <a:close/>
                </a:path>
              </a:pathLst>
            </a:custGeom>
            <a:solidFill>
              <a:srgbClr val="E2BE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20" name="Freeform 345"/>
            <p:cNvSpPr>
              <a:spLocks/>
            </p:cNvSpPr>
            <p:nvPr/>
          </p:nvSpPr>
          <p:spPr bwMode="auto">
            <a:xfrm>
              <a:off x="2589213" y="3925888"/>
              <a:ext cx="146050" cy="241300"/>
            </a:xfrm>
            <a:custGeom>
              <a:avLst/>
              <a:gdLst>
                <a:gd name="T0" fmla="*/ 46 w 92"/>
                <a:gd name="T1" fmla="*/ 152 h 152"/>
                <a:gd name="T2" fmla="*/ 0 w 92"/>
                <a:gd name="T3" fmla="*/ 148 h 152"/>
                <a:gd name="T4" fmla="*/ 0 w 92"/>
                <a:gd name="T5" fmla="*/ 0 h 152"/>
                <a:gd name="T6" fmla="*/ 92 w 92"/>
                <a:gd name="T7" fmla="*/ 0 h 152"/>
                <a:gd name="T8" fmla="*/ 92 w 92"/>
                <a:gd name="T9" fmla="*/ 152 h 152"/>
                <a:gd name="T10" fmla="*/ 46 w 92"/>
                <a:gd name="T11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152">
                  <a:moveTo>
                    <a:pt x="46" y="152"/>
                  </a:moveTo>
                  <a:lnTo>
                    <a:pt x="0" y="148"/>
                  </a:lnTo>
                  <a:lnTo>
                    <a:pt x="0" y="0"/>
                  </a:lnTo>
                  <a:lnTo>
                    <a:pt x="92" y="0"/>
                  </a:lnTo>
                  <a:lnTo>
                    <a:pt x="92" y="152"/>
                  </a:lnTo>
                  <a:lnTo>
                    <a:pt x="46" y="152"/>
                  </a:lnTo>
                  <a:close/>
                </a:path>
              </a:pathLst>
            </a:custGeom>
            <a:solidFill>
              <a:srgbClr val="E2BE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21" name="Freeform 346"/>
            <p:cNvSpPr>
              <a:spLocks/>
            </p:cNvSpPr>
            <p:nvPr/>
          </p:nvSpPr>
          <p:spPr bwMode="auto">
            <a:xfrm>
              <a:off x="2589213" y="3925888"/>
              <a:ext cx="146050" cy="128588"/>
            </a:xfrm>
            <a:custGeom>
              <a:avLst/>
              <a:gdLst>
                <a:gd name="T0" fmla="*/ 0 w 68"/>
                <a:gd name="T1" fmla="*/ 55 h 60"/>
                <a:gd name="T2" fmla="*/ 34 w 68"/>
                <a:gd name="T3" fmla="*/ 60 h 60"/>
                <a:gd name="T4" fmla="*/ 68 w 68"/>
                <a:gd name="T5" fmla="*/ 55 h 60"/>
                <a:gd name="T6" fmla="*/ 68 w 68"/>
                <a:gd name="T7" fmla="*/ 0 h 60"/>
                <a:gd name="T8" fmla="*/ 0 w 68"/>
                <a:gd name="T9" fmla="*/ 0 h 60"/>
                <a:gd name="T10" fmla="*/ 0 w 68"/>
                <a:gd name="T11" fmla="*/ 5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0">
                  <a:moveTo>
                    <a:pt x="0" y="55"/>
                  </a:moveTo>
                  <a:cubicBezTo>
                    <a:pt x="11" y="58"/>
                    <a:pt x="22" y="60"/>
                    <a:pt x="34" y="60"/>
                  </a:cubicBezTo>
                  <a:cubicBezTo>
                    <a:pt x="46" y="60"/>
                    <a:pt x="57" y="58"/>
                    <a:pt x="68" y="55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5"/>
                  </a:lnTo>
                  <a:close/>
                </a:path>
              </a:pathLst>
            </a:custGeom>
            <a:solidFill>
              <a:srgbClr val="C69B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22" name="Freeform 347"/>
            <p:cNvSpPr>
              <a:spLocks/>
            </p:cNvSpPr>
            <p:nvPr/>
          </p:nvSpPr>
          <p:spPr bwMode="auto">
            <a:xfrm>
              <a:off x="2489200" y="3702050"/>
              <a:ext cx="346075" cy="322263"/>
            </a:xfrm>
            <a:custGeom>
              <a:avLst/>
              <a:gdLst>
                <a:gd name="T0" fmla="*/ 0 w 161"/>
                <a:gd name="T1" fmla="*/ 0 h 151"/>
                <a:gd name="T2" fmla="*/ 0 w 161"/>
                <a:gd name="T3" fmla="*/ 125 h 151"/>
                <a:gd name="T4" fmla="*/ 0 w 161"/>
                <a:gd name="T5" fmla="*/ 125 h 151"/>
                <a:gd name="T6" fmla="*/ 80 w 161"/>
                <a:gd name="T7" fmla="*/ 151 h 151"/>
                <a:gd name="T8" fmla="*/ 161 w 161"/>
                <a:gd name="T9" fmla="*/ 125 h 151"/>
                <a:gd name="T10" fmla="*/ 161 w 161"/>
                <a:gd name="T11" fmla="*/ 0 h 151"/>
                <a:gd name="T12" fmla="*/ 0 w 161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151">
                  <a:moveTo>
                    <a:pt x="0" y="0"/>
                  </a:moveTo>
                  <a:cubicBezTo>
                    <a:pt x="0" y="125"/>
                    <a:pt x="0" y="125"/>
                    <a:pt x="0" y="1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22" y="142"/>
                    <a:pt x="50" y="151"/>
                    <a:pt x="80" y="151"/>
                  </a:cubicBezTo>
                  <a:cubicBezTo>
                    <a:pt x="110" y="151"/>
                    <a:pt x="139" y="142"/>
                    <a:pt x="161" y="125"/>
                  </a:cubicBezTo>
                  <a:cubicBezTo>
                    <a:pt x="161" y="0"/>
                    <a:pt x="161" y="0"/>
                    <a:pt x="16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2BE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23" name="Freeform 348"/>
            <p:cNvSpPr>
              <a:spLocks/>
            </p:cNvSpPr>
            <p:nvPr/>
          </p:nvSpPr>
          <p:spPr bwMode="auto">
            <a:xfrm>
              <a:off x="2489200" y="3536950"/>
              <a:ext cx="246063" cy="258763"/>
            </a:xfrm>
            <a:custGeom>
              <a:avLst/>
              <a:gdLst>
                <a:gd name="T0" fmla="*/ 114 w 114"/>
                <a:gd name="T1" fmla="*/ 7 h 121"/>
                <a:gd name="T2" fmla="*/ 81 w 114"/>
                <a:gd name="T3" fmla="*/ 0 h 121"/>
                <a:gd name="T4" fmla="*/ 0 w 114"/>
                <a:gd name="T5" fmla="*/ 81 h 121"/>
                <a:gd name="T6" fmla="*/ 0 w 114"/>
                <a:gd name="T7" fmla="*/ 121 h 121"/>
                <a:gd name="T8" fmla="*/ 114 w 114"/>
                <a:gd name="T9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21">
                  <a:moveTo>
                    <a:pt x="114" y="7"/>
                  </a:moveTo>
                  <a:cubicBezTo>
                    <a:pt x="104" y="3"/>
                    <a:pt x="92" y="0"/>
                    <a:pt x="81" y="0"/>
                  </a:cubicBezTo>
                  <a:cubicBezTo>
                    <a:pt x="36" y="0"/>
                    <a:pt x="0" y="36"/>
                    <a:pt x="0" y="81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59" y="114"/>
                    <a:pt x="107" y="67"/>
                    <a:pt x="114" y="7"/>
                  </a:cubicBezTo>
                  <a:close/>
                </a:path>
              </a:pathLst>
            </a:custGeom>
            <a:solidFill>
              <a:srgbClr val="BA1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24" name="Freeform 349"/>
            <p:cNvSpPr>
              <a:spLocks/>
            </p:cNvSpPr>
            <p:nvPr/>
          </p:nvSpPr>
          <p:spPr bwMode="auto">
            <a:xfrm>
              <a:off x="2590800" y="3536950"/>
              <a:ext cx="244475" cy="258763"/>
            </a:xfrm>
            <a:custGeom>
              <a:avLst/>
              <a:gdLst>
                <a:gd name="T0" fmla="*/ 0 w 114"/>
                <a:gd name="T1" fmla="*/ 7 h 121"/>
                <a:gd name="T2" fmla="*/ 33 w 114"/>
                <a:gd name="T3" fmla="*/ 0 h 121"/>
                <a:gd name="T4" fmla="*/ 114 w 114"/>
                <a:gd name="T5" fmla="*/ 81 h 121"/>
                <a:gd name="T6" fmla="*/ 114 w 114"/>
                <a:gd name="T7" fmla="*/ 121 h 121"/>
                <a:gd name="T8" fmla="*/ 0 w 114"/>
                <a:gd name="T9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21">
                  <a:moveTo>
                    <a:pt x="0" y="7"/>
                  </a:moveTo>
                  <a:cubicBezTo>
                    <a:pt x="10" y="3"/>
                    <a:pt x="21" y="0"/>
                    <a:pt x="33" y="0"/>
                  </a:cubicBezTo>
                  <a:cubicBezTo>
                    <a:pt x="78" y="0"/>
                    <a:pt x="114" y="36"/>
                    <a:pt x="114" y="81"/>
                  </a:cubicBezTo>
                  <a:cubicBezTo>
                    <a:pt x="114" y="121"/>
                    <a:pt x="114" y="121"/>
                    <a:pt x="114" y="121"/>
                  </a:cubicBezTo>
                  <a:cubicBezTo>
                    <a:pt x="54" y="114"/>
                    <a:pt x="7" y="67"/>
                    <a:pt x="0" y="7"/>
                  </a:cubicBezTo>
                  <a:close/>
                </a:path>
              </a:pathLst>
            </a:custGeom>
            <a:solidFill>
              <a:srgbClr val="BA1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25" name="Freeform 350"/>
            <p:cNvSpPr>
              <a:spLocks/>
            </p:cNvSpPr>
            <p:nvPr/>
          </p:nvSpPr>
          <p:spPr bwMode="auto">
            <a:xfrm>
              <a:off x="2257425" y="4095750"/>
              <a:ext cx="803275" cy="987425"/>
            </a:xfrm>
            <a:custGeom>
              <a:avLst/>
              <a:gdLst>
                <a:gd name="T0" fmla="*/ 295 w 374"/>
                <a:gd name="T1" fmla="*/ 0 h 462"/>
                <a:gd name="T2" fmla="*/ 250 w 374"/>
                <a:gd name="T3" fmla="*/ 0 h 462"/>
                <a:gd name="T4" fmla="*/ 188 w 374"/>
                <a:gd name="T5" fmla="*/ 140 h 462"/>
                <a:gd name="T6" fmla="*/ 126 w 374"/>
                <a:gd name="T7" fmla="*/ 0 h 462"/>
                <a:gd name="T8" fmla="*/ 79 w 374"/>
                <a:gd name="T9" fmla="*/ 0 h 462"/>
                <a:gd name="T10" fmla="*/ 0 w 374"/>
                <a:gd name="T11" fmla="*/ 79 h 462"/>
                <a:gd name="T12" fmla="*/ 0 w 374"/>
                <a:gd name="T13" fmla="*/ 295 h 462"/>
                <a:gd name="T14" fmla="*/ 69 w 374"/>
                <a:gd name="T15" fmla="*/ 295 h 462"/>
                <a:gd name="T16" fmla="*/ 69 w 374"/>
                <a:gd name="T17" fmla="*/ 146 h 462"/>
                <a:gd name="T18" fmla="*/ 79 w 374"/>
                <a:gd name="T19" fmla="*/ 146 h 462"/>
                <a:gd name="T20" fmla="*/ 80 w 374"/>
                <a:gd name="T21" fmla="*/ 462 h 462"/>
                <a:gd name="T22" fmla="*/ 294 w 374"/>
                <a:gd name="T23" fmla="*/ 462 h 462"/>
                <a:gd name="T24" fmla="*/ 295 w 374"/>
                <a:gd name="T25" fmla="*/ 146 h 462"/>
                <a:gd name="T26" fmla="*/ 305 w 374"/>
                <a:gd name="T27" fmla="*/ 146 h 462"/>
                <a:gd name="T28" fmla="*/ 305 w 374"/>
                <a:gd name="T29" fmla="*/ 288 h 462"/>
                <a:gd name="T30" fmla="*/ 374 w 374"/>
                <a:gd name="T31" fmla="*/ 288 h 462"/>
                <a:gd name="T32" fmla="*/ 374 w 374"/>
                <a:gd name="T33" fmla="*/ 79 h 462"/>
                <a:gd name="T34" fmla="*/ 295 w 374"/>
                <a:gd name="T35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4" h="462">
                  <a:moveTo>
                    <a:pt x="295" y="0"/>
                  </a:moveTo>
                  <a:cubicBezTo>
                    <a:pt x="250" y="0"/>
                    <a:pt x="250" y="0"/>
                    <a:pt x="250" y="0"/>
                  </a:cubicBezTo>
                  <a:cubicBezTo>
                    <a:pt x="188" y="140"/>
                    <a:pt x="188" y="140"/>
                    <a:pt x="188" y="140"/>
                  </a:cubicBezTo>
                  <a:cubicBezTo>
                    <a:pt x="188" y="140"/>
                    <a:pt x="142" y="40"/>
                    <a:pt x="126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36" y="0"/>
                    <a:pt x="0" y="36"/>
                    <a:pt x="0" y="79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69" y="295"/>
                    <a:pt x="69" y="295"/>
                    <a:pt x="69" y="295"/>
                  </a:cubicBezTo>
                  <a:cubicBezTo>
                    <a:pt x="69" y="146"/>
                    <a:pt x="69" y="146"/>
                    <a:pt x="69" y="146"/>
                  </a:cubicBezTo>
                  <a:cubicBezTo>
                    <a:pt x="79" y="146"/>
                    <a:pt x="79" y="146"/>
                    <a:pt x="79" y="146"/>
                  </a:cubicBezTo>
                  <a:cubicBezTo>
                    <a:pt x="80" y="462"/>
                    <a:pt x="80" y="462"/>
                    <a:pt x="80" y="462"/>
                  </a:cubicBezTo>
                  <a:cubicBezTo>
                    <a:pt x="294" y="462"/>
                    <a:pt x="294" y="462"/>
                    <a:pt x="294" y="462"/>
                  </a:cubicBezTo>
                  <a:cubicBezTo>
                    <a:pt x="295" y="146"/>
                    <a:pt x="295" y="146"/>
                    <a:pt x="295" y="146"/>
                  </a:cubicBezTo>
                  <a:cubicBezTo>
                    <a:pt x="305" y="146"/>
                    <a:pt x="305" y="146"/>
                    <a:pt x="305" y="146"/>
                  </a:cubicBezTo>
                  <a:cubicBezTo>
                    <a:pt x="305" y="288"/>
                    <a:pt x="305" y="288"/>
                    <a:pt x="305" y="288"/>
                  </a:cubicBezTo>
                  <a:cubicBezTo>
                    <a:pt x="374" y="288"/>
                    <a:pt x="374" y="288"/>
                    <a:pt x="374" y="288"/>
                  </a:cubicBezTo>
                  <a:cubicBezTo>
                    <a:pt x="374" y="79"/>
                    <a:pt x="374" y="79"/>
                    <a:pt x="374" y="79"/>
                  </a:cubicBezTo>
                  <a:cubicBezTo>
                    <a:pt x="374" y="36"/>
                    <a:pt x="338" y="0"/>
                    <a:pt x="2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26" name="Freeform 351"/>
            <p:cNvSpPr>
              <a:spLocks/>
            </p:cNvSpPr>
            <p:nvPr/>
          </p:nvSpPr>
          <p:spPr bwMode="auto">
            <a:xfrm>
              <a:off x="2298700" y="5900738"/>
              <a:ext cx="250825" cy="71438"/>
            </a:xfrm>
            <a:custGeom>
              <a:avLst/>
              <a:gdLst>
                <a:gd name="T0" fmla="*/ 61 w 117"/>
                <a:gd name="T1" fmla="*/ 0 h 33"/>
                <a:gd name="T2" fmla="*/ 0 w 117"/>
                <a:gd name="T3" fmla="*/ 33 h 33"/>
                <a:gd name="T4" fmla="*/ 79 w 117"/>
                <a:gd name="T5" fmla="*/ 33 h 33"/>
                <a:gd name="T6" fmla="*/ 117 w 117"/>
                <a:gd name="T7" fmla="*/ 0 h 33"/>
                <a:gd name="T8" fmla="*/ 61 w 117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33">
                  <a:moveTo>
                    <a:pt x="61" y="0"/>
                  </a:moveTo>
                  <a:cubicBezTo>
                    <a:pt x="36" y="0"/>
                    <a:pt x="13" y="13"/>
                    <a:pt x="0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99" y="33"/>
                    <a:pt x="114" y="18"/>
                    <a:pt x="117" y="0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E2BE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27" name="Freeform 352"/>
            <p:cNvSpPr>
              <a:spLocks/>
            </p:cNvSpPr>
            <p:nvPr/>
          </p:nvSpPr>
          <p:spPr bwMode="auto">
            <a:xfrm>
              <a:off x="2619375" y="5900738"/>
              <a:ext cx="276225" cy="141288"/>
            </a:xfrm>
            <a:custGeom>
              <a:avLst/>
              <a:gdLst>
                <a:gd name="T0" fmla="*/ 73 w 129"/>
                <a:gd name="T1" fmla="*/ 0 h 66"/>
                <a:gd name="T2" fmla="*/ 0 w 129"/>
                <a:gd name="T3" fmla="*/ 66 h 66"/>
                <a:gd name="T4" fmla="*/ 73 w 129"/>
                <a:gd name="T5" fmla="*/ 66 h 66"/>
                <a:gd name="T6" fmla="*/ 129 w 129"/>
                <a:gd name="T7" fmla="*/ 66 h 66"/>
                <a:gd name="T8" fmla="*/ 129 w 129"/>
                <a:gd name="T9" fmla="*/ 0 h 66"/>
                <a:gd name="T10" fmla="*/ 73 w 129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66">
                  <a:moveTo>
                    <a:pt x="73" y="0"/>
                  </a:moveTo>
                  <a:cubicBezTo>
                    <a:pt x="35" y="0"/>
                    <a:pt x="3" y="29"/>
                    <a:pt x="0" y="66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29" y="0"/>
                    <a:pt x="129" y="0"/>
                    <a:pt x="129" y="0"/>
                  </a:cubicBezTo>
                  <a:lnTo>
                    <a:pt x="73" y="0"/>
                  </a:lnTo>
                  <a:close/>
                </a:path>
              </a:pathLst>
            </a:custGeom>
            <a:solidFill>
              <a:srgbClr val="5148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28" name="Freeform 353"/>
            <p:cNvSpPr>
              <a:spLocks/>
            </p:cNvSpPr>
            <p:nvPr/>
          </p:nvSpPr>
          <p:spPr bwMode="auto">
            <a:xfrm>
              <a:off x="2641600" y="5900738"/>
              <a:ext cx="252413" cy="71438"/>
            </a:xfrm>
            <a:custGeom>
              <a:avLst/>
              <a:gdLst>
                <a:gd name="T0" fmla="*/ 62 w 117"/>
                <a:gd name="T1" fmla="*/ 0 h 33"/>
                <a:gd name="T2" fmla="*/ 0 w 117"/>
                <a:gd name="T3" fmla="*/ 33 h 33"/>
                <a:gd name="T4" fmla="*/ 80 w 117"/>
                <a:gd name="T5" fmla="*/ 33 h 33"/>
                <a:gd name="T6" fmla="*/ 117 w 117"/>
                <a:gd name="T7" fmla="*/ 0 h 33"/>
                <a:gd name="T8" fmla="*/ 62 w 117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33">
                  <a:moveTo>
                    <a:pt x="62" y="0"/>
                  </a:moveTo>
                  <a:cubicBezTo>
                    <a:pt x="36" y="0"/>
                    <a:pt x="14" y="13"/>
                    <a:pt x="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99" y="33"/>
                    <a:pt x="115" y="18"/>
                    <a:pt x="117" y="0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E2BE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29" name="Oval 354"/>
            <p:cNvSpPr>
              <a:spLocks noChangeArrowheads="1"/>
            </p:cNvSpPr>
            <p:nvPr/>
          </p:nvSpPr>
          <p:spPr bwMode="auto">
            <a:xfrm>
              <a:off x="2894013" y="5038725"/>
              <a:ext cx="46038" cy="44450"/>
            </a:xfrm>
            <a:prstGeom prst="ellipse">
              <a:avLst/>
            </a:prstGeom>
            <a:solidFill>
              <a:srgbClr val="BA1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30" name="Oval 355"/>
            <p:cNvSpPr>
              <a:spLocks noChangeArrowheads="1"/>
            </p:cNvSpPr>
            <p:nvPr/>
          </p:nvSpPr>
          <p:spPr bwMode="auto">
            <a:xfrm>
              <a:off x="2949575" y="5038725"/>
              <a:ext cx="44450" cy="44450"/>
            </a:xfrm>
            <a:prstGeom prst="ellipse">
              <a:avLst/>
            </a:prstGeom>
            <a:solidFill>
              <a:srgbClr val="BA1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31" name="Oval 356"/>
            <p:cNvSpPr>
              <a:spLocks noChangeArrowheads="1"/>
            </p:cNvSpPr>
            <p:nvPr/>
          </p:nvSpPr>
          <p:spPr bwMode="auto">
            <a:xfrm>
              <a:off x="3005138" y="5038725"/>
              <a:ext cx="44450" cy="44450"/>
            </a:xfrm>
            <a:prstGeom prst="ellipse">
              <a:avLst/>
            </a:prstGeom>
            <a:solidFill>
              <a:srgbClr val="BA14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34" name="Oval 359"/>
            <p:cNvSpPr>
              <a:spLocks noChangeArrowheads="1"/>
            </p:cNvSpPr>
            <p:nvPr/>
          </p:nvSpPr>
          <p:spPr bwMode="auto">
            <a:xfrm>
              <a:off x="2457450" y="3895725"/>
              <a:ext cx="23813" cy="23813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35" name="Oval 360"/>
            <p:cNvSpPr>
              <a:spLocks noChangeArrowheads="1"/>
            </p:cNvSpPr>
            <p:nvPr/>
          </p:nvSpPr>
          <p:spPr bwMode="auto">
            <a:xfrm>
              <a:off x="2841625" y="3895725"/>
              <a:ext cx="23813" cy="23813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38" name="Oval 363"/>
            <p:cNvSpPr>
              <a:spLocks noChangeArrowheads="1"/>
            </p:cNvSpPr>
            <p:nvPr/>
          </p:nvSpPr>
          <p:spPr bwMode="auto">
            <a:xfrm>
              <a:off x="2735263" y="3857625"/>
              <a:ext cx="14288" cy="14288"/>
            </a:xfrm>
            <a:prstGeom prst="ellipse">
              <a:avLst/>
            </a:prstGeom>
            <a:solidFill>
              <a:srgbClr val="EFD5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39" name="Oval 364"/>
            <p:cNvSpPr>
              <a:spLocks noChangeArrowheads="1"/>
            </p:cNvSpPr>
            <p:nvPr/>
          </p:nvSpPr>
          <p:spPr bwMode="auto">
            <a:xfrm>
              <a:off x="2771775" y="3857625"/>
              <a:ext cx="14288" cy="14288"/>
            </a:xfrm>
            <a:prstGeom prst="ellipse">
              <a:avLst/>
            </a:prstGeom>
            <a:solidFill>
              <a:srgbClr val="EFD5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40" name="Oval 365"/>
            <p:cNvSpPr>
              <a:spLocks noChangeArrowheads="1"/>
            </p:cNvSpPr>
            <p:nvPr/>
          </p:nvSpPr>
          <p:spPr bwMode="auto">
            <a:xfrm>
              <a:off x="2754313" y="3894138"/>
              <a:ext cx="12700" cy="14288"/>
            </a:xfrm>
            <a:prstGeom prst="ellipse">
              <a:avLst/>
            </a:prstGeom>
            <a:solidFill>
              <a:srgbClr val="EFD5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41" name="Oval 366"/>
            <p:cNvSpPr>
              <a:spLocks noChangeArrowheads="1"/>
            </p:cNvSpPr>
            <p:nvPr/>
          </p:nvSpPr>
          <p:spPr bwMode="auto">
            <a:xfrm>
              <a:off x="2532063" y="3857625"/>
              <a:ext cx="15875" cy="14288"/>
            </a:xfrm>
            <a:prstGeom prst="ellipse">
              <a:avLst/>
            </a:prstGeom>
            <a:solidFill>
              <a:srgbClr val="EFD5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42" name="Oval 367"/>
            <p:cNvSpPr>
              <a:spLocks noChangeArrowheads="1"/>
            </p:cNvSpPr>
            <p:nvPr/>
          </p:nvSpPr>
          <p:spPr bwMode="auto">
            <a:xfrm>
              <a:off x="2568575" y="3857625"/>
              <a:ext cx="15875" cy="14288"/>
            </a:xfrm>
            <a:prstGeom prst="ellipse">
              <a:avLst/>
            </a:prstGeom>
            <a:solidFill>
              <a:srgbClr val="EFD5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43" name="Oval 368"/>
            <p:cNvSpPr>
              <a:spLocks noChangeArrowheads="1"/>
            </p:cNvSpPr>
            <p:nvPr/>
          </p:nvSpPr>
          <p:spPr bwMode="auto">
            <a:xfrm>
              <a:off x="2552700" y="3894138"/>
              <a:ext cx="14288" cy="14288"/>
            </a:xfrm>
            <a:prstGeom prst="ellipse">
              <a:avLst/>
            </a:prstGeom>
            <a:solidFill>
              <a:srgbClr val="EFD5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44" name="Oval 369"/>
            <p:cNvSpPr>
              <a:spLocks noChangeArrowheads="1"/>
            </p:cNvSpPr>
            <p:nvPr/>
          </p:nvSpPr>
          <p:spPr bwMode="auto">
            <a:xfrm>
              <a:off x="2547938" y="3816350"/>
              <a:ext cx="23813" cy="23813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45" name="Oval 370"/>
            <p:cNvSpPr>
              <a:spLocks noChangeArrowheads="1"/>
            </p:cNvSpPr>
            <p:nvPr/>
          </p:nvSpPr>
          <p:spPr bwMode="auto">
            <a:xfrm>
              <a:off x="2749550" y="3816350"/>
              <a:ext cx="22225" cy="23813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46" name="Freeform 371"/>
            <p:cNvSpPr>
              <a:spLocks/>
            </p:cNvSpPr>
            <p:nvPr/>
          </p:nvSpPr>
          <p:spPr bwMode="auto">
            <a:xfrm>
              <a:off x="2628900" y="3883025"/>
              <a:ext cx="60325" cy="25400"/>
            </a:xfrm>
            <a:custGeom>
              <a:avLst/>
              <a:gdLst>
                <a:gd name="T0" fmla="*/ 0 w 28"/>
                <a:gd name="T1" fmla="*/ 0 h 12"/>
                <a:gd name="T2" fmla="*/ 14 w 28"/>
                <a:gd name="T3" fmla="*/ 12 h 12"/>
                <a:gd name="T4" fmla="*/ 28 w 28"/>
                <a:gd name="T5" fmla="*/ 0 h 12"/>
                <a:gd name="T6" fmla="*/ 0 w 28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2">
                  <a:moveTo>
                    <a:pt x="0" y="0"/>
                  </a:moveTo>
                  <a:cubicBezTo>
                    <a:pt x="1" y="7"/>
                    <a:pt x="7" y="12"/>
                    <a:pt x="14" y="12"/>
                  </a:cubicBezTo>
                  <a:cubicBezTo>
                    <a:pt x="21" y="12"/>
                    <a:pt x="27" y="7"/>
                    <a:pt x="2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69B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47" name="Line 372"/>
            <p:cNvSpPr>
              <a:spLocks noChangeShapeType="1"/>
            </p:cNvSpPr>
            <p:nvPr/>
          </p:nvSpPr>
          <p:spPr bwMode="auto">
            <a:xfrm>
              <a:off x="2620963" y="3951288"/>
              <a:ext cx="85725" cy="0"/>
            </a:xfrm>
            <a:prstGeom prst="line">
              <a:avLst/>
            </a:prstGeom>
            <a:noFill/>
            <a:ln w="9525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</p:grpSp>
      <p:grpSp>
        <p:nvGrpSpPr>
          <p:cNvPr id="449" name="Group 448"/>
          <p:cNvGrpSpPr/>
          <p:nvPr/>
        </p:nvGrpSpPr>
        <p:grpSpPr>
          <a:xfrm>
            <a:off x="4008716" y="4377696"/>
            <a:ext cx="1134986" cy="2122160"/>
            <a:chOff x="1917763" y="3294063"/>
            <a:chExt cx="921204" cy="1722437"/>
          </a:xfrm>
        </p:grpSpPr>
        <p:sp>
          <p:nvSpPr>
            <p:cNvPr id="68" name="Freeform 5"/>
            <p:cNvSpPr>
              <a:spLocks/>
            </p:cNvSpPr>
            <p:nvPr/>
          </p:nvSpPr>
          <p:spPr bwMode="auto">
            <a:xfrm>
              <a:off x="2439421" y="3523293"/>
              <a:ext cx="275290" cy="57843"/>
            </a:xfrm>
            <a:custGeom>
              <a:avLst/>
              <a:gdLst>
                <a:gd name="T0" fmla="*/ 181 w 181"/>
                <a:gd name="T1" fmla="*/ 29 h 38"/>
                <a:gd name="T2" fmla="*/ 172 w 181"/>
                <a:gd name="T3" fmla="*/ 38 h 38"/>
                <a:gd name="T4" fmla="*/ 9 w 181"/>
                <a:gd name="T5" fmla="*/ 38 h 38"/>
                <a:gd name="T6" fmla="*/ 0 w 181"/>
                <a:gd name="T7" fmla="*/ 29 h 38"/>
                <a:gd name="T8" fmla="*/ 0 w 181"/>
                <a:gd name="T9" fmla="*/ 9 h 38"/>
                <a:gd name="T10" fmla="*/ 9 w 181"/>
                <a:gd name="T11" fmla="*/ 0 h 38"/>
                <a:gd name="T12" fmla="*/ 172 w 181"/>
                <a:gd name="T13" fmla="*/ 0 h 38"/>
                <a:gd name="T14" fmla="*/ 181 w 181"/>
                <a:gd name="T15" fmla="*/ 9 h 38"/>
                <a:gd name="T16" fmla="*/ 181 w 181"/>
                <a:gd name="T17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38">
                  <a:moveTo>
                    <a:pt x="181" y="29"/>
                  </a:moveTo>
                  <a:cubicBezTo>
                    <a:pt x="181" y="34"/>
                    <a:pt x="177" y="38"/>
                    <a:pt x="172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4" y="38"/>
                    <a:pt x="0" y="34"/>
                    <a:pt x="0" y="2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77" y="0"/>
                    <a:pt x="181" y="4"/>
                    <a:pt x="181" y="9"/>
                  </a:cubicBezTo>
                  <a:lnTo>
                    <a:pt x="181" y="29"/>
                  </a:lnTo>
                  <a:close/>
                </a:path>
              </a:pathLst>
            </a:custGeom>
            <a:solidFill>
              <a:srgbClr val="C69B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9" name="Rectangle 6"/>
            <p:cNvSpPr>
              <a:spLocks noChangeArrowheads="1"/>
            </p:cNvSpPr>
            <p:nvPr/>
          </p:nvSpPr>
          <p:spPr bwMode="auto">
            <a:xfrm>
              <a:off x="2425496" y="4279537"/>
              <a:ext cx="302069" cy="98547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70" name="Rectangle 7"/>
            <p:cNvSpPr>
              <a:spLocks noChangeArrowheads="1"/>
            </p:cNvSpPr>
            <p:nvPr/>
          </p:nvSpPr>
          <p:spPr bwMode="auto">
            <a:xfrm>
              <a:off x="2425496" y="4279537"/>
              <a:ext cx="78196" cy="653412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71" name="Freeform 8"/>
            <p:cNvSpPr>
              <a:spLocks/>
            </p:cNvSpPr>
            <p:nvPr/>
          </p:nvSpPr>
          <p:spPr bwMode="auto">
            <a:xfrm>
              <a:off x="2322664" y="4922237"/>
              <a:ext cx="182098" cy="94263"/>
            </a:xfrm>
            <a:custGeom>
              <a:avLst/>
              <a:gdLst>
                <a:gd name="T0" fmla="*/ 68 w 120"/>
                <a:gd name="T1" fmla="*/ 0 h 62"/>
                <a:gd name="T2" fmla="*/ 0 w 120"/>
                <a:gd name="T3" fmla="*/ 62 h 62"/>
                <a:gd name="T4" fmla="*/ 68 w 120"/>
                <a:gd name="T5" fmla="*/ 62 h 62"/>
                <a:gd name="T6" fmla="*/ 120 w 120"/>
                <a:gd name="T7" fmla="*/ 62 h 62"/>
                <a:gd name="T8" fmla="*/ 120 w 120"/>
                <a:gd name="T9" fmla="*/ 0 h 62"/>
                <a:gd name="T10" fmla="*/ 68 w 120"/>
                <a:gd name="T1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62">
                  <a:moveTo>
                    <a:pt x="68" y="0"/>
                  </a:moveTo>
                  <a:cubicBezTo>
                    <a:pt x="33" y="0"/>
                    <a:pt x="4" y="27"/>
                    <a:pt x="0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120" y="62"/>
                    <a:pt x="120" y="62"/>
                    <a:pt x="120" y="62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563F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72" name="Rectangle 9"/>
            <p:cNvSpPr>
              <a:spLocks noChangeArrowheads="1"/>
            </p:cNvSpPr>
            <p:nvPr/>
          </p:nvSpPr>
          <p:spPr bwMode="auto">
            <a:xfrm>
              <a:off x="2649370" y="4279537"/>
              <a:ext cx="78196" cy="653412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73" name="Freeform 10"/>
            <p:cNvSpPr>
              <a:spLocks/>
            </p:cNvSpPr>
            <p:nvPr/>
          </p:nvSpPr>
          <p:spPr bwMode="auto">
            <a:xfrm>
              <a:off x="2547609" y="4922237"/>
              <a:ext cx="179956" cy="94263"/>
            </a:xfrm>
            <a:custGeom>
              <a:avLst/>
              <a:gdLst>
                <a:gd name="T0" fmla="*/ 68 w 119"/>
                <a:gd name="T1" fmla="*/ 0 h 62"/>
                <a:gd name="T2" fmla="*/ 0 w 119"/>
                <a:gd name="T3" fmla="*/ 62 h 62"/>
                <a:gd name="T4" fmla="*/ 68 w 119"/>
                <a:gd name="T5" fmla="*/ 62 h 62"/>
                <a:gd name="T6" fmla="*/ 119 w 119"/>
                <a:gd name="T7" fmla="*/ 62 h 62"/>
                <a:gd name="T8" fmla="*/ 119 w 119"/>
                <a:gd name="T9" fmla="*/ 0 h 62"/>
                <a:gd name="T10" fmla="*/ 68 w 119"/>
                <a:gd name="T1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9" h="62">
                  <a:moveTo>
                    <a:pt x="68" y="0"/>
                  </a:moveTo>
                  <a:cubicBezTo>
                    <a:pt x="32" y="0"/>
                    <a:pt x="3" y="27"/>
                    <a:pt x="0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119" y="62"/>
                    <a:pt x="119" y="62"/>
                    <a:pt x="119" y="62"/>
                  </a:cubicBezTo>
                  <a:cubicBezTo>
                    <a:pt x="119" y="0"/>
                    <a:pt x="119" y="0"/>
                    <a:pt x="119" y="0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563F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74" name="Freeform 11"/>
            <p:cNvSpPr>
              <a:spLocks/>
            </p:cNvSpPr>
            <p:nvPr/>
          </p:nvSpPr>
          <p:spPr bwMode="auto">
            <a:xfrm>
              <a:off x="2315166" y="3737526"/>
              <a:ext cx="523801" cy="542011"/>
            </a:xfrm>
            <a:custGeom>
              <a:avLst/>
              <a:gdLst>
                <a:gd name="T0" fmla="*/ 272 w 345"/>
                <a:gd name="T1" fmla="*/ 0 h 357"/>
                <a:gd name="T2" fmla="*/ 73 w 345"/>
                <a:gd name="T3" fmla="*/ 0 h 357"/>
                <a:gd name="T4" fmla="*/ 0 w 345"/>
                <a:gd name="T5" fmla="*/ 73 h 357"/>
                <a:gd name="T6" fmla="*/ 0 w 345"/>
                <a:gd name="T7" fmla="*/ 134 h 357"/>
                <a:gd name="T8" fmla="*/ 73 w 345"/>
                <a:gd name="T9" fmla="*/ 134 h 357"/>
                <a:gd name="T10" fmla="*/ 73 w 345"/>
                <a:gd name="T11" fmla="*/ 357 h 357"/>
                <a:gd name="T12" fmla="*/ 272 w 345"/>
                <a:gd name="T13" fmla="*/ 357 h 357"/>
                <a:gd name="T14" fmla="*/ 272 w 345"/>
                <a:gd name="T15" fmla="*/ 134 h 357"/>
                <a:gd name="T16" fmla="*/ 345 w 345"/>
                <a:gd name="T17" fmla="*/ 134 h 357"/>
                <a:gd name="T18" fmla="*/ 345 w 345"/>
                <a:gd name="T19" fmla="*/ 73 h 357"/>
                <a:gd name="T20" fmla="*/ 272 w 345"/>
                <a:gd name="T21" fmla="*/ 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5" h="357">
                  <a:moveTo>
                    <a:pt x="272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33" y="0"/>
                    <a:pt x="0" y="32"/>
                    <a:pt x="0" y="73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73" y="134"/>
                    <a:pt x="73" y="134"/>
                    <a:pt x="73" y="134"/>
                  </a:cubicBezTo>
                  <a:cubicBezTo>
                    <a:pt x="73" y="357"/>
                    <a:pt x="73" y="357"/>
                    <a:pt x="73" y="357"/>
                  </a:cubicBezTo>
                  <a:cubicBezTo>
                    <a:pt x="272" y="357"/>
                    <a:pt x="272" y="357"/>
                    <a:pt x="272" y="357"/>
                  </a:cubicBezTo>
                  <a:cubicBezTo>
                    <a:pt x="272" y="134"/>
                    <a:pt x="272" y="134"/>
                    <a:pt x="272" y="134"/>
                  </a:cubicBezTo>
                  <a:cubicBezTo>
                    <a:pt x="345" y="134"/>
                    <a:pt x="345" y="134"/>
                    <a:pt x="345" y="134"/>
                  </a:cubicBezTo>
                  <a:cubicBezTo>
                    <a:pt x="345" y="73"/>
                    <a:pt x="345" y="73"/>
                    <a:pt x="345" y="73"/>
                  </a:cubicBezTo>
                  <a:cubicBezTo>
                    <a:pt x="345" y="32"/>
                    <a:pt x="312" y="0"/>
                    <a:pt x="272" y="0"/>
                  </a:cubicBez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75" name="Freeform 12"/>
            <p:cNvSpPr>
              <a:spLocks/>
            </p:cNvSpPr>
            <p:nvPr/>
          </p:nvSpPr>
          <p:spPr bwMode="auto">
            <a:xfrm>
              <a:off x="2225188" y="3941048"/>
              <a:ext cx="185312" cy="278503"/>
            </a:xfrm>
            <a:custGeom>
              <a:avLst/>
              <a:gdLst>
                <a:gd name="T0" fmla="*/ 76 w 122"/>
                <a:gd name="T1" fmla="*/ 184 h 184"/>
                <a:gd name="T2" fmla="*/ 0 w 122"/>
                <a:gd name="T3" fmla="*/ 184 h 184"/>
                <a:gd name="T4" fmla="*/ 0 w 122"/>
                <a:gd name="T5" fmla="*/ 130 h 184"/>
                <a:gd name="T6" fmla="*/ 69 w 122"/>
                <a:gd name="T7" fmla="*/ 130 h 184"/>
                <a:gd name="T8" fmla="*/ 69 w 122"/>
                <a:gd name="T9" fmla="*/ 0 h 184"/>
                <a:gd name="T10" fmla="*/ 122 w 122"/>
                <a:gd name="T11" fmla="*/ 0 h 184"/>
                <a:gd name="T12" fmla="*/ 122 w 122"/>
                <a:gd name="T13" fmla="*/ 138 h 184"/>
                <a:gd name="T14" fmla="*/ 76 w 122"/>
                <a:gd name="T15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84">
                  <a:moveTo>
                    <a:pt x="76" y="184"/>
                  </a:moveTo>
                  <a:cubicBezTo>
                    <a:pt x="0" y="184"/>
                    <a:pt x="0" y="184"/>
                    <a:pt x="0" y="184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69" y="130"/>
                    <a:pt x="69" y="130"/>
                    <a:pt x="69" y="13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2" y="138"/>
                    <a:pt x="122" y="138"/>
                    <a:pt x="122" y="138"/>
                  </a:cubicBezTo>
                  <a:cubicBezTo>
                    <a:pt x="122" y="163"/>
                    <a:pt x="102" y="184"/>
                    <a:pt x="76" y="184"/>
                  </a:cubicBezTo>
                  <a:close/>
                </a:path>
              </a:pathLst>
            </a:custGeom>
            <a:solidFill>
              <a:srgbClr val="E2BE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76" name="Rectangle 13"/>
            <p:cNvSpPr>
              <a:spLocks noChangeArrowheads="1"/>
            </p:cNvSpPr>
            <p:nvPr/>
          </p:nvSpPr>
          <p:spPr bwMode="auto">
            <a:xfrm>
              <a:off x="2743633" y="3941048"/>
              <a:ext cx="80338" cy="484168"/>
            </a:xfrm>
            <a:prstGeom prst="rect">
              <a:avLst/>
            </a:prstGeom>
            <a:solidFill>
              <a:srgbClr val="E2BE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77" name="Freeform 14"/>
            <p:cNvSpPr>
              <a:spLocks/>
            </p:cNvSpPr>
            <p:nvPr/>
          </p:nvSpPr>
          <p:spPr bwMode="auto">
            <a:xfrm>
              <a:off x="2743633" y="4341665"/>
              <a:ext cx="80338" cy="163889"/>
            </a:xfrm>
            <a:custGeom>
              <a:avLst/>
              <a:gdLst>
                <a:gd name="T0" fmla="*/ 0 w 53"/>
                <a:gd name="T1" fmla="*/ 0 h 108"/>
                <a:gd name="T2" fmla="*/ 0 w 53"/>
                <a:gd name="T3" fmla="*/ 108 h 108"/>
                <a:gd name="T4" fmla="*/ 53 w 53"/>
                <a:gd name="T5" fmla="*/ 54 h 108"/>
                <a:gd name="T6" fmla="*/ 0 w 53"/>
                <a:gd name="T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108">
                  <a:moveTo>
                    <a:pt x="0" y="0"/>
                  </a:moveTo>
                  <a:cubicBezTo>
                    <a:pt x="0" y="108"/>
                    <a:pt x="0" y="108"/>
                    <a:pt x="0" y="108"/>
                  </a:cubicBezTo>
                  <a:cubicBezTo>
                    <a:pt x="29" y="108"/>
                    <a:pt x="53" y="84"/>
                    <a:pt x="53" y="54"/>
                  </a:cubicBezTo>
                  <a:cubicBezTo>
                    <a:pt x="53" y="24"/>
                    <a:pt x="29" y="0"/>
                    <a:pt x="0" y="0"/>
                  </a:cubicBezTo>
                  <a:close/>
                </a:path>
              </a:pathLst>
            </a:custGeom>
            <a:solidFill>
              <a:srgbClr val="E2BE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78" name="Freeform 15"/>
            <p:cNvSpPr>
              <a:spLocks/>
            </p:cNvSpPr>
            <p:nvPr/>
          </p:nvSpPr>
          <p:spPr bwMode="auto">
            <a:xfrm>
              <a:off x="2143779" y="4137071"/>
              <a:ext cx="163889" cy="82480"/>
            </a:xfrm>
            <a:custGeom>
              <a:avLst/>
              <a:gdLst>
                <a:gd name="T0" fmla="*/ 108 w 108"/>
                <a:gd name="T1" fmla="*/ 0 h 55"/>
                <a:gd name="T2" fmla="*/ 0 w 108"/>
                <a:gd name="T3" fmla="*/ 0 h 55"/>
                <a:gd name="T4" fmla="*/ 54 w 108"/>
                <a:gd name="T5" fmla="*/ 55 h 55"/>
                <a:gd name="T6" fmla="*/ 108 w 108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55">
                  <a:moveTo>
                    <a:pt x="10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0"/>
                    <a:pt x="24" y="55"/>
                    <a:pt x="54" y="55"/>
                  </a:cubicBezTo>
                  <a:cubicBezTo>
                    <a:pt x="84" y="55"/>
                    <a:pt x="108" y="30"/>
                    <a:pt x="108" y="0"/>
                  </a:cubicBezTo>
                  <a:close/>
                </a:path>
              </a:pathLst>
            </a:custGeom>
            <a:solidFill>
              <a:srgbClr val="E2BE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79" name="Rectangle 16"/>
            <p:cNvSpPr>
              <a:spLocks noChangeArrowheads="1"/>
            </p:cNvSpPr>
            <p:nvPr/>
          </p:nvSpPr>
          <p:spPr bwMode="auto">
            <a:xfrm>
              <a:off x="2743633" y="4321312"/>
              <a:ext cx="81409" cy="43918"/>
            </a:xfrm>
            <a:prstGeom prst="rect">
              <a:avLst/>
            </a:prstGeom>
            <a:solidFill>
              <a:srgbClr val="E811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0" name="Rectangle 17"/>
            <p:cNvSpPr>
              <a:spLocks noChangeArrowheads="1"/>
            </p:cNvSpPr>
            <p:nvPr/>
          </p:nvSpPr>
          <p:spPr bwMode="auto">
            <a:xfrm>
              <a:off x="2014168" y="4100652"/>
              <a:ext cx="359912" cy="3642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1" name="Freeform 18"/>
            <p:cNvSpPr>
              <a:spLocks/>
            </p:cNvSpPr>
            <p:nvPr/>
          </p:nvSpPr>
          <p:spPr bwMode="auto">
            <a:xfrm>
              <a:off x="1917763" y="3918553"/>
              <a:ext cx="374909" cy="182098"/>
            </a:xfrm>
            <a:custGeom>
              <a:avLst/>
              <a:gdLst>
                <a:gd name="T0" fmla="*/ 259 w 350"/>
                <a:gd name="T1" fmla="*/ 0 h 170"/>
                <a:gd name="T2" fmla="*/ 0 w 350"/>
                <a:gd name="T3" fmla="*/ 0 h 170"/>
                <a:gd name="T4" fmla="*/ 90 w 350"/>
                <a:gd name="T5" fmla="*/ 170 h 170"/>
                <a:gd name="T6" fmla="*/ 350 w 350"/>
                <a:gd name="T7" fmla="*/ 170 h 170"/>
                <a:gd name="T8" fmla="*/ 259 w 350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170">
                  <a:moveTo>
                    <a:pt x="259" y="0"/>
                  </a:moveTo>
                  <a:lnTo>
                    <a:pt x="0" y="0"/>
                  </a:lnTo>
                  <a:lnTo>
                    <a:pt x="90" y="170"/>
                  </a:lnTo>
                  <a:lnTo>
                    <a:pt x="350" y="170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2" name="Rectangle 19"/>
            <p:cNvSpPr>
              <a:spLocks noChangeArrowheads="1"/>
            </p:cNvSpPr>
            <p:nvPr/>
          </p:nvSpPr>
          <p:spPr bwMode="auto">
            <a:xfrm>
              <a:off x="2292672" y="4100652"/>
              <a:ext cx="81409" cy="37491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3" name="Freeform 20"/>
            <p:cNvSpPr>
              <a:spLocks/>
            </p:cNvSpPr>
            <p:nvPr/>
          </p:nvSpPr>
          <p:spPr bwMode="auto">
            <a:xfrm>
              <a:off x="2529399" y="3625053"/>
              <a:ext cx="95334" cy="159604"/>
            </a:xfrm>
            <a:custGeom>
              <a:avLst/>
              <a:gdLst>
                <a:gd name="T0" fmla="*/ 45 w 89"/>
                <a:gd name="T1" fmla="*/ 149 h 149"/>
                <a:gd name="T2" fmla="*/ 0 w 89"/>
                <a:gd name="T3" fmla="*/ 105 h 149"/>
                <a:gd name="T4" fmla="*/ 0 w 89"/>
                <a:gd name="T5" fmla="*/ 0 h 149"/>
                <a:gd name="T6" fmla="*/ 89 w 89"/>
                <a:gd name="T7" fmla="*/ 0 h 149"/>
                <a:gd name="T8" fmla="*/ 89 w 89"/>
                <a:gd name="T9" fmla="*/ 105 h 149"/>
                <a:gd name="T10" fmla="*/ 45 w 89"/>
                <a:gd name="T11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149">
                  <a:moveTo>
                    <a:pt x="45" y="149"/>
                  </a:moveTo>
                  <a:lnTo>
                    <a:pt x="0" y="105"/>
                  </a:lnTo>
                  <a:lnTo>
                    <a:pt x="0" y="0"/>
                  </a:lnTo>
                  <a:lnTo>
                    <a:pt x="89" y="0"/>
                  </a:lnTo>
                  <a:lnTo>
                    <a:pt x="89" y="105"/>
                  </a:lnTo>
                  <a:lnTo>
                    <a:pt x="45" y="149"/>
                  </a:lnTo>
                  <a:close/>
                </a:path>
              </a:pathLst>
            </a:custGeom>
            <a:solidFill>
              <a:srgbClr val="E2BE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4" name="Freeform 21"/>
            <p:cNvSpPr>
              <a:spLocks/>
            </p:cNvSpPr>
            <p:nvPr/>
          </p:nvSpPr>
          <p:spPr bwMode="auto">
            <a:xfrm>
              <a:off x="2529399" y="3625053"/>
              <a:ext cx="95334" cy="85693"/>
            </a:xfrm>
            <a:custGeom>
              <a:avLst/>
              <a:gdLst>
                <a:gd name="T0" fmla="*/ 0 w 63"/>
                <a:gd name="T1" fmla="*/ 51 h 56"/>
                <a:gd name="T2" fmla="*/ 31 w 63"/>
                <a:gd name="T3" fmla="*/ 56 h 56"/>
                <a:gd name="T4" fmla="*/ 63 w 63"/>
                <a:gd name="T5" fmla="*/ 51 h 56"/>
                <a:gd name="T6" fmla="*/ 63 w 63"/>
                <a:gd name="T7" fmla="*/ 0 h 56"/>
                <a:gd name="T8" fmla="*/ 0 w 63"/>
                <a:gd name="T9" fmla="*/ 0 h 56"/>
                <a:gd name="T10" fmla="*/ 0 w 63"/>
                <a:gd name="T11" fmla="*/ 5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56">
                  <a:moveTo>
                    <a:pt x="0" y="51"/>
                  </a:moveTo>
                  <a:cubicBezTo>
                    <a:pt x="10" y="54"/>
                    <a:pt x="20" y="56"/>
                    <a:pt x="31" y="56"/>
                  </a:cubicBezTo>
                  <a:cubicBezTo>
                    <a:pt x="42" y="56"/>
                    <a:pt x="53" y="54"/>
                    <a:pt x="63" y="51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1"/>
                  </a:lnTo>
                  <a:close/>
                </a:path>
              </a:pathLst>
            </a:custGeom>
            <a:solidFill>
              <a:srgbClr val="C69B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5" name="Freeform 22"/>
            <p:cNvSpPr>
              <a:spLocks/>
            </p:cNvSpPr>
            <p:nvPr/>
          </p:nvSpPr>
          <p:spPr bwMode="auto">
            <a:xfrm>
              <a:off x="2434066" y="3448311"/>
              <a:ext cx="284931" cy="29993"/>
            </a:xfrm>
            <a:custGeom>
              <a:avLst/>
              <a:gdLst>
                <a:gd name="T0" fmla="*/ 188 w 188"/>
                <a:gd name="T1" fmla="*/ 10 h 20"/>
                <a:gd name="T2" fmla="*/ 179 w 188"/>
                <a:gd name="T3" fmla="*/ 20 h 20"/>
                <a:gd name="T4" fmla="*/ 10 w 188"/>
                <a:gd name="T5" fmla="*/ 20 h 20"/>
                <a:gd name="T6" fmla="*/ 0 w 188"/>
                <a:gd name="T7" fmla="*/ 10 h 20"/>
                <a:gd name="T8" fmla="*/ 0 w 188"/>
                <a:gd name="T9" fmla="*/ 10 h 20"/>
                <a:gd name="T10" fmla="*/ 10 w 188"/>
                <a:gd name="T11" fmla="*/ 0 h 20"/>
                <a:gd name="T12" fmla="*/ 179 w 188"/>
                <a:gd name="T13" fmla="*/ 0 h 20"/>
                <a:gd name="T14" fmla="*/ 188 w 188"/>
                <a:gd name="T1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8" h="20">
                  <a:moveTo>
                    <a:pt x="188" y="10"/>
                  </a:moveTo>
                  <a:cubicBezTo>
                    <a:pt x="188" y="15"/>
                    <a:pt x="184" y="20"/>
                    <a:pt x="179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5" y="20"/>
                    <a:pt x="0" y="15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84" y="0"/>
                    <a:pt x="188" y="5"/>
                    <a:pt x="188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6" name="Freeform 23"/>
            <p:cNvSpPr>
              <a:spLocks/>
            </p:cNvSpPr>
            <p:nvPr/>
          </p:nvSpPr>
          <p:spPr bwMode="auto">
            <a:xfrm>
              <a:off x="2464058" y="3294063"/>
              <a:ext cx="226017" cy="155320"/>
            </a:xfrm>
            <a:custGeom>
              <a:avLst/>
              <a:gdLst>
                <a:gd name="T0" fmla="*/ 75 w 149"/>
                <a:gd name="T1" fmla="*/ 0 h 102"/>
                <a:gd name="T2" fmla="*/ 0 w 149"/>
                <a:gd name="T3" fmla="*/ 75 h 102"/>
                <a:gd name="T4" fmla="*/ 0 w 149"/>
                <a:gd name="T5" fmla="*/ 102 h 102"/>
                <a:gd name="T6" fmla="*/ 149 w 149"/>
                <a:gd name="T7" fmla="*/ 102 h 102"/>
                <a:gd name="T8" fmla="*/ 149 w 149"/>
                <a:gd name="T9" fmla="*/ 75 h 102"/>
                <a:gd name="T10" fmla="*/ 75 w 149"/>
                <a:gd name="T11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102">
                  <a:moveTo>
                    <a:pt x="75" y="0"/>
                  </a:moveTo>
                  <a:cubicBezTo>
                    <a:pt x="33" y="0"/>
                    <a:pt x="0" y="34"/>
                    <a:pt x="0" y="75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149" y="102"/>
                    <a:pt x="149" y="102"/>
                    <a:pt x="149" y="102"/>
                  </a:cubicBezTo>
                  <a:cubicBezTo>
                    <a:pt x="149" y="75"/>
                    <a:pt x="149" y="75"/>
                    <a:pt x="149" y="75"/>
                  </a:cubicBezTo>
                  <a:cubicBezTo>
                    <a:pt x="149" y="34"/>
                    <a:pt x="116" y="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7" name="Rectangle 24"/>
            <p:cNvSpPr>
              <a:spLocks noChangeArrowheads="1"/>
            </p:cNvSpPr>
            <p:nvPr/>
          </p:nvSpPr>
          <p:spPr bwMode="auto">
            <a:xfrm>
              <a:off x="2464058" y="3408678"/>
              <a:ext cx="226017" cy="3963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8" name="Freeform 25"/>
            <p:cNvSpPr>
              <a:spLocks/>
            </p:cNvSpPr>
            <p:nvPr/>
          </p:nvSpPr>
          <p:spPr bwMode="auto">
            <a:xfrm>
              <a:off x="2464058" y="3478304"/>
              <a:ext cx="226017" cy="212091"/>
            </a:xfrm>
            <a:custGeom>
              <a:avLst/>
              <a:gdLst>
                <a:gd name="T0" fmla="*/ 0 w 149"/>
                <a:gd name="T1" fmla="*/ 0 h 140"/>
                <a:gd name="T2" fmla="*/ 0 w 149"/>
                <a:gd name="T3" fmla="*/ 116 h 140"/>
                <a:gd name="T4" fmla="*/ 1 w 149"/>
                <a:gd name="T5" fmla="*/ 116 h 140"/>
                <a:gd name="T6" fmla="*/ 74 w 149"/>
                <a:gd name="T7" fmla="*/ 140 h 140"/>
                <a:gd name="T8" fmla="*/ 149 w 149"/>
                <a:gd name="T9" fmla="*/ 116 h 140"/>
                <a:gd name="T10" fmla="*/ 149 w 149"/>
                <a:gd name="T11" fmla="*/ 0 h 140"/>
                <a:gd name="T12" fmla="*/ 0 w 149"/>
                <a:gd name="T13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40">
                  <a:moveTo>
                    <a:pt x="0" y="0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1" y="116"/>
                    <a:pt x="1" y="116"/>
                    <a:pt x="1" y="116"/>
                  </a:cubicBezTo>
                  <a:cubicBezTo>
                    <a:pt x="21" y="131"/>
                    <a:pt x="47" y="140"/>
                    <a:pt x="74" y="140"/>
                  </a:cubicBezTo>
                  <a:cubicBezTo>
                    <a:pt x="117" y="140"/>
                    <a:pt x="149" y="116"/>
                    <a:pt x="149" y="116"/>
                  </a:cubicBezTo>
                  <a:cubicBezTo>
                    <a:pt x="149" y="0"/>
                    <a:pt x="149" y="0"/>
                    <a:pt x="14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2BE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9" name="Rectangle 26"/>
            <p:cNvSpPr>
              <a:spLocks noChangeArrowheads="1"/>
            </p:cNvSpPr>
            <p:nvPr/>
          </p:nvSpPr>
          <p:spPr bwMode="auto">
            <a:xfrm>
              <a:off x="2743633" y="3941048"/>
              <a:ext cx="80338" cy="22495"/>
            </a:xfrm>
            <a:prstGeom prst="rect">
              <a:avLst/>
            </a:prstGeom>
            <a:solidFill>
              <a:srgbClr val="C69B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90" name="Rectangle 27"/>
            <p:cNvSpPr>
              <a:spLocks noChangeArrowheads="1"/>
            </p:cNvSpPr>
            <p:nvPr/>
          </p:nvSpPr>
          <p:spPr bwMode="auto">
            <a:xfrm>
              <a:off x="2330162" y="3941048"/>
              <a:ext cx="80338" cy="22495"/>
            </a:xfrm>
            <a:prstGeom prst="rect">
              <a:avLst/>
            </a:prstGeom>
            <a:solidFill>
              <a:srgbClr val="C69B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91" name="Freeform 28"/>
            <p:cNvSpPr>
              <a:spLocks/>
            </p:cNvSpPr>
            <p:nvPr/>
          </p:nvSpPr>
          <p:spPr bwMode="auto">
            <a:xfrm>
              <a:off x="2498336" y="3585421"/>
              <a:ext cx="156390" cy="35349"/>
            </a:xfrm>
            <a:custGeom>
              <a:avLst/>
              <a:gdLst>
                <a:gd name="T0" fmla="*/ 93 w 103"/>
                <a:gd name="T1" fmla="*/ 0 h 23"/>
                <a:gd name="T2" fmla="*/ 92 w 103"/>
                <a:gd name="T3" fmla="*/ 0 h 23"/>
                <a:gd name="T4" fmla="*/ 99 w 103"/>
                <a:gd name="T5" fmla="*/ 9 h 23"/>
                <a:gd name="T6" fmla="*/ 93 w 103"/>
                <a:gd name="T7" fmla="*/ 17 h 23"/>
                <a:gd name="T8" fmla="*/ 67 w 103"/>
                <a:gd name="T9" fmla="*/ 7 h 23"/>
                <a:gd name="T10" fmla="*/ 52 w 103"/>
                <a:gd name="T11" fmla="*/ 16 h 23"/>
                <a:gd name="T12" fmla="*/ 36 w 103"/>
                <a:gd name="T13" fmla="*/ 7 h 23"/>
                <a:gd name="T14" fmla="*/ 10 w 103"/>
                <a:gd name="T15" fmla="*/ 17 h 23"/>
                <a:gd name="T16" fmla="*/ 4 w 103"/>
                <a:gd name="T17" fmla="*/ 9 h 23"/>
                <a:gd name="T18" fmla="*/ 12 w 103"/>
                <a:gd name="T19" fmla="*/ 0 h 23"/>
                <a:gd name="T20" fmla="*/ 10 w 103"/>
                <a:gd name="T21" fmla="*/ 0 h 23"/>
                <a:gd name="T22" fmla="*/ 0 w 103"/>
                <a:gd name="T23" fmla="*/ 11 h 23"/>
                <a:gd name="T24" fmla="*/ 10 w 103"/>
                <a:gd name="T25" fmla="*/ 23 h 23"/>
                <a:gd name="T26" fmla="*/ 50 w 103"/>
                <a:gd name="T27" fmla="*/ 23 h 23"/>
                <a:gd name="T28" fmla="*/ 54 w 103"/>
                <a:gd name="T29" fmla="*/ 23 h 23"/>
                <a:gd name="T30" fmla="*/ 93 w 103"/>
                <a:gd name="T31" fmla="*/ 23 h 23"/>
                <a:gd name="T32" fmla="*/ 103 w 103"/>
                <a:gd name="T33" fmla="*/ 11 h 23"/>
                <a:gd name="T34" fmla="*/ 93 w 103"/>
                <a:gd name="T3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" h="23">
                  <a:moveTo>
                    <a:pt x="93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96" y="0"/>
                    <a:pt x="99" y="4"/>
                    <a:pt x="99" y="9"/>
                  </a:cubicBezTo>
                  <a:cubicBezTo>
                    <a:pt x="99" y="13"/>
                    <a:pt x="97" y="17"/>
                    <a:pt x="93" y="17"/>
                  </a:cubicBezTo>
                  <a:cubicBezTo>
                    <a:pt x="80" y="17"/>
                    <a:pt x="78" y="7"/>
                    <a:pt x="67" y="7"/>
                  </a:cubicBezTo>
                  <a:cubicBezTo>
                    <a:pt x="58" y="7"/>
                    <a:pt x="54" y="12"/>
                    <a:pt x="52" y="16"/>
                  </a:cubicBezTo>
                  <a:cubicBezTo>
                    <a:pt x="49" y="12"/>
                    <a:pt x="45" y="7"/>
                    <a:pt x="36" y="7"/>
                  </a:cubicBezTo>
                  <a:cubicBezTo>
                    <a:pt x="25" y="7"/>
                    <a:pt x="23" y="17"/>
                    <a:pt x="10" y="17"/>
                  </a:cubicBezTo>
                  <a:cubicBezTo>
                    <a:pt x="6" y="17"/>
                    <a:pt x="4" y="13"/>
                    <a:pt x="4" y="9"/>
                  </a:cubicBezTo>
                  <a:cubicBezTo>
                    <a:pt x="4" y="4"/>
                    <a:pt x="8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8"/>
                    <a:pt x="4" y="23"/>
                    <a:pt x="10" y="23"/>
                  </a:cubicBezTo>
                  <a:cubicBezTo>
                    <a:pt x="16" y="23"/>
                    <a:pt x="40" y="23"/>
                    <a:pt x="50" y="23"/>
                  </a:cubicBezTo>
                  <a:cubicBezTo>
                    <a:pt x="52" y="23"/>
                    <a:pt x="54" y="23"/>
                    <a:pt x="54" y="23"/>
                  </a:cubicBezTo>
                  <a:cubicBezTo>
                    <a:pt x="63" y="23"/>
                    <a:pt x="87" y="23"/>
                    <a:pt x="93" y="23"/>
                  </a:cubicBezTo>
                  <a:cubicBezTo>
                    <a:pt x="99" y="23"/>
                    <a:pt x="103" y="18"/>
                    <a:pt x="103" y="11"/>
                  </a:cubicBezTo>
                  <a:cubicBezTo>
                    <a:pt x="103" y="5"/>
                    <a:pt x="99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92" name="Freeform 29"/>
            <p:cNvSpPr>
              <a:spLocks noEditPoints="1"/>
            </p:cNvSpPr>
            <p:nvPr/>
          </p:nvSpPr>
          <p:spPr bwMode="auto">
            <a:xfrm>
              <a:off x="2489766" y="3510439"/>
              <a:ext cx="174601" cy="62128"/>
            </a:xfrm>
            <a:custGeom>
              <a:avLst/>
              <a:gdLst>
                <a:gd name="T0" fmla="*/ 63 w 115"/>
                <a:gd name="T1" fmla="*/ 4 h 41"/>
                <a:gd name="T2" fmla="*/ 57 w 115"/>
                <a:gd name="T3" fmla="*/ 4 h 41"/>
                <a:gd name="T4" fmla="*/ 51 w 115"/>
                <a:gd name="T5" fmla="*/ 4 h 41"/>
                <a:gd name="T6" fmla="*/ 0 w 115"/>
                <a:gd name="T7" fmla="*/ 5 h 41"/>
                <a:gd name="T8" fmla="*/ 6 w 115"/>
                <a:gd name="T9" fmla="*/ 29 h 41"/>
                <a:gd name="T10" fmla="*/ 10 w 115"/>
                <a:gd name="T11" fmla="*/ 36 h 41"/>
                <a:gd name="T12" fmla="*/ 57 w 115"/>
                <a:gd name="T13" fmla="*/ 13 h 41"/>
                <a:gd name="T14" fmla="*/ 109 w 115"/>
                <a:gd name="T15" fmla="*/ 29 h 41"/>
                <a:gd name="T16" fmla="*/ 115 w 115"/>
                <a:gd name="T17" fmla="*/ 5 h 41"/>
                <a:gd name="T18" fmla="*/ 42 w 115"/>
                <a:gd name="T19" fmla="*/ 5 h 41"/>
                <a:gd name="T20" fmla="*/ 9 w 115"/>
                <a:gd name="T21" fmla="*/ 7 h 41"/>
                <a:gd name="T22" fmla="*/ 7 w 115"/>
                <a:gd name="T23" fmla="*/ 9 h 41"/>
                <a:gd name="T24" fmla="*/ 1 w 115"/>
                <a:gd name="T25" fmla="*/ 7 h 41"/>
                <a:gd name="T26" fmla="*/ 4 w 115"/>
                <a:gd name="T27" fmla="*/ 8 h 41"/>
                <a:gd name="T28" fmla="*/ 36 w 115"/>
                <a:gd name="T29" fmla="*/ 36 h 41"/>
                <a:gd name="T30" fmla="*/ 12 w 115"/>
                <a:gd name="T31" fmla="*/ 34 h 41"/>
                <a:gd name="T32" fmla="*/ 42 w 115"/>
                <a:gd name="T33" fmla="*/ 32 h 41"/>
                <a:gd name="T34" fmla="*/ 9 w 115"/>
                <a:gd name="T35" fmla="*/ 30 h 41"/>
                <a:gd name="T36" fmla="*/ 43 w 115"/>
                <a:gd name="T37" fmla="*/ 30 h 41"/>
                <a:gd name="T38" fmla="*/ 7 w 115"/>
                <a:gd name="T39" fmla="*/ 23 h 41"/>
                <a:gd name="T40" fmla="*/ 48 w 115"/>
                <a:gd name="T41" fmla="*/ 22 h 41"/>
                <a:gd name="T42" fmla="*/ 48 w 115"/>
                <a:gd name="T43" fmla="*/ 19 h 41"/>
                <a:gd name="T44" fmla="*/ 6 w 115"/>
                <a:gd name="T45" fmla="*/ 18 h 41"/>
                <a:gd name="T46" fmla="*/ 49 w 115"/>
                <a:gd name="T47" fmla="*/ 15 h 41"/>
                <a:gd name="T48" fmla="*/ 6 w 115"/>
                <a:gd name="T49" fmla="*/ 13 h 41"/>
                <a:gd name="T50" fmla="*/ 49 w 115"/>
                <a:gd name="T51" fmla="*/ 13 h 41"/>
                <a:gd name="T52" fmla="*/ 104 w 115"/>
                <a:gd name="T53" fmla="*/ 5 h 41"/>
                <a:gd name="T54" fmla="*/ 70 w 115"/>
                <a:gd name="T55" fmla="*/ 7 h 41"/>
                <a:gd name="T56" fmla="*/ 67 w 115"/>
                <a:gd name="T57" fmla="*/ 9 h 41"/>
                <a:gd name="T58" fmla="*/ 66 w 115"/>
                <a:gd name="T59" fmla="*/ 11 h 41"/>
                <a:gd name="T60" fmla="*/ 66 w 115"/>
                <a:gd name="T61" fmla="*/ 13 h 41"/>
                <a:gd name="T62" fmla="*/ 79 w 115"/>
                <a:gd name="T63" fmla="*/ 36 h 41"/>
                <a:gd name="T64" fmla="*/ 105 w 115"/>
                <a:gd name="T65" fmla="*/ 32 h 41"/>
                <a:gd name="T66" fmla="*/ 73 w 115"/>
                <a:gd name="T67" fmla="*/ 32 h 41"/>
                <a:gd name="T68" fmla="*/ 106 w 115"/>
                <a:gd name="T69" fmla="*/ 30 h 41"/>
                <a:gd name="T70" fmla="*/ 107 w 115"/>
                <a:gd name="T71" fmla="*/ 28 h 41"/>
                <a:gd name="T72" fmla="*/ 69 w 115"/>
                <a:gd name="T73" fmla="*/ 26 h 41"/>
                <a:gd name="T74" fmla="*/ 108 w 115"/>
                <a:gd name="T75" fmla="*/ 26 h 41"/>
                <a:gd name="T76" fmla="*/ 67 w 115"/>
                <a:gd name="T77" fmla="*/ 19 h 41"/>
                <a:gd name="T78" fmla="*/ 109 w 115"/>
                <a:gd name="T79" fmla="*/ 18 h 41"/>
                <a:gd name="T80" fmla="*/ 109 w 115"/>
                <a:gd name="T81" fmla="*/ 15 h 41"/>
                <a:gd name="T82" fmla="*/ 111 w 115"/>
                <a:gd name="T83" fmla="*/ 8 h 41"/>
                <a:gd name="T84" fmla="*/ 114 w 115"/>
                <a:gd name="T8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5" h="41">
                  <a:moveTo>
                    <a:pt x="114" y="3"/>
                  </a:moveTo>
                  <a:cubicBezTo>
                    <a:pt x="114" y="3"/>
                    <a:pt x="101" y="0"/>
                    <a:pt x="90" y="0"/>
                  </a:cubicBezTo>
                  <a:cubicBezTo>
                    <a:pt x="79" y="0"/>
                    <a:pt x="63" y="4"/>
                    <a:pt x="63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35" y="0"/>
                    <a:pt x="24" y="0"/>
                  </a:cubicBezTo>
                  <a:cubicBezTo>
                    <a:pt x="14" y="0"/>
                    <a:pt x="1" y="3"/>
                    <a:pt x="1" y="3"/>
                  </a:cubicBezTo>
                  <a:cubicBezTo>
                    <a:pt x="1" y="3"/>
                    <a:pt x="0" y="3"/>
                    <a:pt x="0" y="5"/>
                  </a:cubicBezTo>
                  <a:cubicBezTo>
                    <a:pt x="0" y="5"/>
                    <a:pt x="0" y="9"/>
                    <a:pt x="0" y="11"/>
                  </a:cubicBezTo>
                  <a:cubicBezTo>
                    <a:pt x="0" y="12"/>
                    <a:pt x="2" y="12"/>
                    <a:pt x="3" y="13"/>
                  </a:cubicBezTo>
                  <a:cubicBezTo>
                    <a:pt x="4" y="15"/>
                    <a:pt x="5" y="23"/>
                    <a:pt x="6" y="29"/>
                  </a:cubicBezTo>
                  <a:cubicBezTo>
                    <a:pt x="6" y="31"/>
                    <a:pt x="7" y="34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3" y="39"/>
                    <a:pt x="17" y="41"/>
                    <a:pt x="25" y="41"/>
                  </a:cubicBezTo>
                  <a:cubicBezTo>
                    <a:pt x="36" y="41"/>
                    <a:pt x="41" y="38"/>
                    <a:pt x="46" y="30"/>
                  </a:cubicBezTo>
                  <a:cubicBezTo>
                    <a:pt x="51" y="22"/>
                    <a:pt x="52" y="13"/>
                    <a:pt x="57" y="13"/>
                  </a:cubicBezTo>
                  <a:cubicBezTo>
                    <a:pt x="62" y="13"/>
                    <a:pt x="63" y="22"/>
                    <a:pt x="68" y="30"/>
                  </a:cubicBezTo>
                  <a:cubicBezTo>
                    <a:pt x="73" y="38"/>
                    <a:pt x="79" y="41"/>
                    <a:pt x="90" y="41"/>
                  </a:cubicBezTo>
                  <a:cubicBezTo>
                    <a:pt x="103" y="41"/>
                    <a:pt x="108" y="35"/>
                    <a:pt x="109" y="29"/>
                  </a:cubicBezTo>
                  <a:cubicBezTo>
                    <a:pt x="110" y="23"/>
                    <a:pt x="111" y="15"/>
                    <a:pt x="112" y="13"/>
                  </a:cubicBezTo>
                  <a:cubicBezTo>
                    <a:pt x="113" y="12"/>
                    <a:pt x="115" y="12"/>
                    <a:pt x="115" y="11"/>
                  </a:cubicBezTo>
                  <a:cubicBezTo>
                    <a:pt x="115" y="9"/>
                    <a:pt x="115" y="5"/>
                    <a:pt x="115" y="5"/>
                  </a:cubicBezTo>
                  <a:cubicBezTo>
                    <a:pt x="115" y="3"/>
                    <a:pt x="114" y="3"/>
                    <a:pt x="114" y="3"/>
                  </a:cubicBezTo>
                  <a:close/>
                  <a:moveTo>
                    <a:pt x="24" y="2"/>
                  </a:moveTo>
                  <a:cubicBezTo>
                    <a:pt x="30" y="2"/>
                    <a:pt x="37" y="3"/>
                    <a:pt x="42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4" y="3"/>
                    <a:pt x="18" y="2"/>
                    <a:pt x="24" y="2"/>
                  </a:cubicBezTo>
                  <a:close/>
                  <a:moveTo>
                    <a:pt x="9" y="7"/>
                  </a:moveTo>
                  <a:cubicBezTo>
                    <a:pt x="45" y="7"/>
                    <a:pt x="45" y="7"/>
                    <a:pt x="45" y="7"/>
                  </a:cubicBezTo>
                  <a:cubicBezTo>
                    <a:pt x="46" y="7"/>
                    <a:pt x="47" y="8"/>
                    <a:pt x="4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8"/>
                    <a:pt x="8" y="7"/>
                    <a:pt x="9" y="7"/>
                  </a:cubicBezTo>
                  <a:close/>
                  <a:moveTo>
                    <a:pt x="4" y="8"/>
                  </a:moveTo>
                  <a:cubicBezTo>
                    <a:pt x="3" y="8"/>
                    <a:pt x="2" y="8"/>
                    <a:pt x="1" y="7"/>
                  </a:cubicBezTo>
                  <a:cubicBezTo>
                    <a:pt x="2" y="7"/>
                    <a:pt x="3" y="7"/>
                    <a:pt x="4" y="7"/>
                  </a:cubicBezTo>
                  <a:cubicBezTo>
                    <a:pt x="4" y="7"/>
                    <a:pt x="5" y="7"/>
                    <a:pt x="6" y="7"/>
                  </a:cubicBezTo>
                  <a:cubicBezTo>
                    <a:pt x="5" y="8"/>
                    <a:pt x="4" y="8"/>
                    <a:pt x="4" y="8"/>
                  </a:cubicBezTo>
                  <a:close/>
                  <a:moveTo>
                    <a:pt x="26" y="39"/>
                  </a:moveTo>
                  <a:cubicBezTo>
                    <a:pt x="21" y="39"/>
                    <a:pt x="18" y="38"/>
                    <a:pt x="15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3" y="38"/>
                    <a:pt x="29" y="39"/>
                    <a:pt x="26" y="39"/>
                  </a:cubicBezTo>
                  <a:close/>
                  <a:moveTo>
                    <a:pt x="39" y="34"/>
                  </a:moveTo>
                  <a:cubicBezTo>
                    <a:pt x="12" y="34"/>
                    <a:pt x="12" y="34"/>
                    <a:pt x="12" y="34"/>
                  </a:cubicBezTo>
                  <a:cubicBezTo>
                    <a:pt x="11" y="34"/>
                    <a:pt x="11" y="33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1" y="33"/>
                    <a:pt x="40" y="34"/>
                    <a:pt x="39" y="34"/>
                  </a:cubicBezTo>
                  <a:close/>
                  <a:moveTo>
                    <a:pt x="43" y="30"/>
                  </a:moveTo>
                  <a:cubicBezTo>
                    <a:pt x="9" y="30"/>
                    <a:pt x="9" y="30"/>
                    <a:pt x="9" y="30"/>
                  </a:cubicBezTo>
                  <a:cubicBezTo>
                    <a:pt x="8" y="29"/>
                    <a:pt x="8" y="29"/>
                    <a:pt x="8" y="28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5" y="29"/>
                    <a:pt x="44" y="29"/>
                    <a:pt x="43" y="30"/>
                  </a:cubicBezTo>
                  <a:close/>
                  <a:moveTo>
                    <a:pt x="46" y="26"/>
                  </a:moveTo>
                  <a:cubicBezTo>
                    <a:pt x="7" y="26"/>
                    <a:pt x="7" y="26"/>
                    <a:pt x="7" y="26"/>
                  </a:cubicBezTo>
                  <a:cubicBezTo>
                    <a:pt x="7" y="25"/>
                    <a:pt x="7" y="24"/>
                    <a:pt x="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4"/>
                    <a:pt x="46" y="25"/>
                    <a:pt x="46" y="26"/>
                  </a:cubicBezTo>
                  <a:close/>
                  <a:moveTo>
                    <a:pt x="48" y="22"/>
                  </a:moveTo>
                  <a:cubicBezTo>
                    <a:pt x="7" y="22"/>
                    <a:pt x="7" y="22"/>
                    <a:pt x="7" y="22"/>
                  </a:cubicBezTo>
                  <a:cubicBezTo>
                    <a:pt x="6" y="21"/>
                    <a:pt x="6" y="20"/>
                    <a:pt x="6" y="19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8" y="20"/>
                    <a:pt x="48" y="21"/>
                    <a:pt x="48" y="22"/>
                  </a:cubicBezTo>
                  <a:close/>
                  <a:moveTo>
                    <a:pt x="49" y="18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6" y="17"/>
                    <a:pt x="6" y="16"/>
                    <a:pt x="6" y="16"/>
                  </a:cubicBezTo>
                  <a:cubicBezTo>
                    <a:pt x="6" y="16"/>
                    <a:pt x="6" y="15"/>
                    <a:pt x="6" y="15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49" y="16"/>
                    <a:pt x="49" y="17"/>
                    <a:pt x="49" y="18"/>
                  </a:cubicBezTo>
                  <a:close/>
                  <a:moveTo>
                    <a:pt x="49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6" y="12"/>
                    <a:pt x="7" y="12"/>
                    <a:pt x="7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2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lose/>
                  <a:moveTo>
                    <a:pt x="91" y="2"/>
                  </a:moveTo>
                  <a:cubicBezTo>
                    <a:pt x="97" y="2"/>
                    <a:pt x="101" y="3"/>
                    <a:pt x="104" y="5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8" y="3"/>
                    <a:pt x="85" y="2"/>
                    <a:pt x="91" y="2"/>
                  </a:cubicBezTo>
                  <a:close/>
                  <a:moveTo>
                    <a:pt x="70" y="7"/>
                  </a:moveTo>
                  <a:cubicBezTo>
                    <a:pt x="106" y="7"/>
                    <a:pt x="106" y="7"/>
                    <a:pt x="106" y="7"/>
                  </a:cubicBezTo>
                  <a:cubicBezTo>
                    <a:pt x="107" y="7"/>
                    <a:pt x="107" y="8"/>
                    <a:pt x="108" y="9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8" y="8"/>
                    <a:pt x="69" y="7"/>
                    <a:pt x="70" y="7"/>
                  </a:cubicBezTo>
                  <a:close/>
                  <a:moveTo>
                    <a:pt x="66" y="13"/>
                  </a:moveTo>
                  <a:cubicBezTo>
                    <a:pt x="66" y="12"/>
                    <a:pt x="66" y="11"/>
                    <a:pt x="66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8" y="12"/>
                    <a:pt x="108" y="12"/>
                    <a:pt x="109" y="13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89" y="39"/>
                  </a:moveTo>
                  <a:cubicBezTo>
                    <a:pt x="86" y="39"/>
                    <a:pt x="82" y="38"/>
                    <a:pt x="79" y="36"/>
                  </a:cubicBezTo>
                  <a:cubicBezTo>
                    <a:pt x="100" y="36"/>
                    <a:pt x="100" y="36"/>
                    <a:pt x="100" y="36"/>
                  </a:cubicBezTo>
                  <a:cubicBezTo>
                    <a:pt x="97" y="38"/>
                    <a:pt x="93" y="39"/>
                    <a:pt x="89" y="39"/>
                  </a:cubicBezTo>
                  <a:close/>
                  <a:moveTo>
                    <a:pt x="105" y="32"/>
                  </a:moveTo>
                  <a:cubicBezTo>
                    <a:pt x="104" y="33"/>
                    <a:pt x="104" y="34"/>
                    <a:pt x="103" y="34"/>
                  </a:cubicBezTo>
                  <a:cubicBezTo>
                    <a:pt x="76" y="34"/>
                    <a:pt x="76" y="34"/>
                    <a:pt x="76" y="34"/>
                  </a:cubicBezTo>
                  <a:cubicBezTo>
                    <a:pt x="75" y="34"/>
                    <a:pt x="74" y="33"/>
                    <a:pt x="73" y="32"/>
                  </a:cubicBezTo>
                  <a:cubicBezTo>
                    <a:pt x="105" y="32"/>
                    <a:pt x="105" y="32"/>
                    <a:pt x="105" y="32"/>
                  </a:cubicBezTo>
                  <a:cubicBezTo>
                    <a:pt x="105" y="32"/>
                    <a:pt x="105" y="32"/>
                    <a:pt x="105" y="32"/>
                  </a:cubicBezTo>
                  <a:close/>
                  <a:moveTo>
                    <a:pt x="106" y="30"/>
                  </a:moveTo>
                  <a:cubicBezTo>
                    <a:pt x="72" y="30"/>
                    <a:pt x="72" y="30"/>
                    <a:pt x="72" y="30"/>
                  </a:cubicBezTo>
                  <a:cubicBezTo>
                    <a:pt x="71" y="29"/>
                    <a:pt x="70" y="29"/>
                    <a:pt x="70" y="28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7" y="29"/>
                    <a:pt x="107" y="29"/>
                    <a:pt x="106" y="30"/>
                  </a:cubicBezTo>
                  <a:close/>
                  <a:moveTo>
                    <a:pt x="108" y="26"/>
                  </a:moveTo>
                  <a:cubicBezTo>
                    <a:pt x="69" y="26"/>
                    <a:pt x="69" y="26"/>
                    <a:pt x="69" y="26"/>
                  </a:cubicBezTo>
                  <a:cubicBezTo>
                    <a:pt x="68" y="25"/>
                    <a:pt x="68" y="24"/>
                    <a:pt x="68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4"/>
                    <a:pt x="108" y="25"/>
                    <a:pt x="108" y="26"/>
                  </a:cubicBezTo>
                  <a:close/>
                  <a:moveTo>
                    <a:pt x="108" y="22"/>
                  </a:moveTo>
                  <a:cubicBezTo>
                    <a:pt x="67" y="22"/>
                    <a:pt x="67" y="22"/>
                    <a:pt x="67" y="22"/>
                  </a:cubicBezTo>
                  <a:cubicBezTo>
                    <a:pt x="67" y="21"/>
                    <a:pt x="67" y="20"/>
                    <a:pt x="67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8" y="20"/>
                    <a:pt x="108" y="21"/>
                    <a:pt x="108" y="22"/>
                  </a:cubicBezTo>
                  <a:close/>
                  <a:moveTo>
                    <a:pt x="109" y="18"/>
                  </a:moveTo>
                  <a:cubicBezTo>
                    <a:pt x="66" y="18"/>
                    <a:pt x="66" y="18"/>
                    <a:pt x="66" y="18"/>
                  </a:cubicBezTo>
                  <a:cubicBezTo>
                    <a:pt x="66" y="17"/>
                    <a:pt x="66" y="16"/>
                    <a:pt x="66" y="15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9" y="15"/>
                    <a:pt x="109" y="16"/>
                    <a:pt x="109" y="16"/>
                  </a:cubicBezTo>
                  <a:cubicBezTo>
                    <a:pt x="109" y="16"/>
                    <a:pt x="109" y="17"/>
                    <a:pt x="109" y="18"/>
                  </a:cubicBezTo>
                  <a:close/>
                  <a:moveTo>
                    <a:pt x="111" y="8"/>
                  </a:moveTo>
                  <a:cubicBezTo>
                    <a:pt x="110" y="8"/>
                    <a:pt x="109" y="8"/>
                    <a:pt x="109" y="7"/>
                  </a:cubicBezTo>
                  <a:cubicBezTo>
                    <a:pt x="109" y="7"/>
                    <a:pt x="110" y="7"/>
                    <a:pt x="111" y="7"/>
                  </a:cubicBezTo>
                  <a:cubicBezTo>
                    <a:pt x="112" y="7"/>
                    <a:pt x="113" y="7"/>
                    <a:pt x="114" y="7"/>
                  </a:cubicBezTo>
                  <a:cubicBezTo>
                    <a:pt x="113" y="8"/>
                    <a:pt x="112" y="8"/>
                    <a:pt x="111" y="8"/>
                  </a:cubicBez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93" name="Rectangle 30"/>
            <p:cNvSpPr>
              <a:spLocks noChangeArrowheads="1"/>
            </p:cNvSpPr>
            <p:nvPr/>
          </p:nvSpPr>
          <p:spPr bwMode="auto">
            <a:xfrm>
              <a:off x="2464058" y="3478304"/>
              <a:ext cx="226017" cy="8569"/>
            </a:xfrm>
            <a:prstGeom prst="rect">
              <a:avLst/>
            </a:prstGeom>
            <a:solidFill>
              <a:srgbClr val="C69B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94" name="Freeform 31"/>
            <p:cNvSpPr>
              <a:spLocks/>
            </p:cNvSpPr>
            <p:nvPr/>
          </p:nvSpPr>
          <p:spPr bwMode="auto">
            <a:xfrm>
              <a:off x="2537969" y="3620769"/>
              <a:ext cx="78196" cy="29993"/>
            </a:xfrm>
            <a:custGeom>
              <a:avLst/>
              <a:gdLst>
                <a:gd name="T0" fmla="*/ 0 w 51"/>
                <a:gd name="T1" fmla="*/ 0 h 20"/>
                <a:gd name="T2" fmla="*/ 26 w 51"/>
                <a:gd name="T3" fmla="*/ 20 h 20"/>
                <a:gd name="T4" fmla="*/ 51 w 51"/>
                <a:gd name="T5" fmla="*/ 0 h 20"/>
                <a:gd name="T6" fmla="*/ 0 w 51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20">
                  <a:moveTo>
                    <a:pt x="0" y="0"/>
                  </a:moveTo>
                  <a:cubicBezTo>
                    <a:pt x="3" y="11"/>
                    <a:pt x="14" y="20"/>
                    <a:pt x="26" y="20"/>
                  </a:cubicBezTo>
                  <a:cubicBezTo>
                    <a:pt x="38" y="20"/>
                    <a:pt x="48" y="11"/>
                    <a:pt x="5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95" name="Freeform 32"/>
            <p:cNvSpPr>
              <a:spLocks/>
            </p:cNvSpPr>
            <p:nvPr/>
          </p:nvSpPr>
          <p:spPr bwMode="auto">
            <a:xfrm>
              <a:off x="2464058" y="3478304"/>
              <a:ext cx="43918" cy="201379"/>
            </a:xfrm>
            <a:custGeom>
              <a:avLst/>
              <a:gdLst>
                <a:gd name="T0" fmla="*/ 24 w 41"/>
                <a:gd name="T1" fmla="*/ 150 h 188"/>
                <a:gd name="T2" fmla="*/ 24 w 41"/>
                <a:gd name="T3" fmla="*/ 0 h 188"/>
                <a:gd name="T4" fmla="*/ 0 w 41"/>
                <a:gd name="T5" fmla="*/ 0 h 188"/>
                <a:gd name="T6" fmla="*/ 0 w 41"/>
                <a:gd name="T7" fmla="*/ 167 h 188"/>
                <a:gd name="T8" fmla="*/ 41 w 41"/>
                <a:gd name="T9" fmla="*/ 188 h 188"/>
                <a:gd name="T10" fmla="*/ 41 w 41"/>
                <a:gd name="T11" fmla="*/ 161 h 188"/>
                <a:gd name="T12" fmla="*/ 24 w 41"/>
                <a:gd name="T13" fmla="*/ 15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88">
                  <a:moveTo>
                    <a:pt x="24" y="150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167"/>
                  </a:lnTo>
                  <a:lnTo>
                    <a:pt x="41" y="188"/>
                  </a:lnTo>
                  <a:lnTo>
                    <a:pt x="41" y="161"/>
                  </a:lnTo>
                  <a:lnTo>
                    <a:pt x="24" y="1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96" name="Freeform 33"/>
            <p:cNvSpPr>
              <a:spLocks/>
            </p:cNvSpPr>
            <p:nvPr/>
          </p:nvSpPr>
          <p:spPr bwMode="auto">
            <a:xfrm>
              <a:off x="2646157" y="3478304"/>
              <a:ext cx="43918" cy="201379"/>
            </a:xfrm>
            <a:custGeom>
              <a:avLst/>
              <a:gdLst>
                <a:gd name="T0" fmla="*/ 18 w 41"/>
                <a:gd name="T1" fmla="*/ 150 h 188"/>
                <a:gd name="T2" fmla="*/ 18 w 41"/>
                <a:gd name="T3" fmla="*/ 0 h 188"/>
                <a:gd name="T4" fmla="*/ 41 w 41"/>
                <a:gd name="T5" fmla="*/ 0 h 188"/>
                <a:gd name="T6" fmla="*/ 41 w 41"/>
                <a:gd name="T7" fmla="*/ 167 h 188"/>
                <a:gd name="T8" fmla="*/ 0 w 41"/>
                <a:gd name="T9" fmla="*/ 188 h 188"/>
                <a:gd name="T10" fmla="*/ 0 w 41"/>
                <a:gd name="T11" fmla="*/ 161 h 188"/>
                <a:gd name="T12" fmla="*/ 18 w 41"/>
                <a:gd name="T13" fmla="*/ 15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88">
                  <a:moveTo>
                    <a:pt x="18" y="150"/>
                  </a:moveTo>
                  <a:lnTo>
                    <a:pt x="18" y="0"/>
                  </a:lnTo>
                  <a:lnTo>
                    <a:pt x="41" y="0"/>
                  </a:lnTo>
                  <a:lnTo>
                    <a:pt x="41" y="167"/>
                  </a:lnTo>
                  <a:lnTo>
                    <a:pt x="0" y="188"/>
                  </a:lnTo>
                  <a:lnTo>
                    <a:pt x="0" y="161"/>
                  </a:lnTo>
                  <a:lnTo>
                    <a:pt x="18" y="1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</p:grpSp>
      <p:grpSp>
        <p:nvGrpSpPr>
          <p:cNvPr id="618" name="Group 617"/>
          <p:cNvGrpSpPr/>
          <p:nvPr/>
        </p:nvGrpSpPr>
        <p:grpSpPr>
          <a:xfrm>
            <a:off x="5336475" y="4473474"/>
            <a:ext cx="1961965" cy="2310297"/>
            <a:chOff x="6597651" y="4965700"/>
            <a:chExt cx="2092324" cy="2463801"/>
          </a:xfrm>
        </p:grpSpPr>
        <p:sp>
          <p:nvSpPr>
            <p:cNvPr id="574" name="Freeform 490"/>
            <p:cNvSpPr>
              <a:spLocks/>
            </p:cNvSpPr>
            <p:nvPr/>
          </p:nvSpPr>
          <p:spPr bwMode="auto">
            <a:xfrm>
              <a:off x="7232650" y="5686425"/>
              <a:ext cx="457200" cy="317500"/>
            </a:xfrm>
            <a:custGeom>
              <a:avLst/>
              <a:gdLst>
                <a:gd name="T0" fmla="*/ 175 w 200"/>
                <a:gd name="T1" fmla="*/ 139 h 139"/>
                <a:gd name="T2" fmla="*/ 193 w 200"/>
                <a:gd name="T3" fmla="*/ 123 h 139"/>
                <a:gd name="T4" fmla="*/ 193 w 200"/>
                <a:gd name="T5" fmla="*/ 123 h 139"/>
                <a:gd name="T6" fmla="*/ 183 w 200"/>
                <a:gd name="T7" fmla="*/ 87 h 139"/>
                <a:gd name="T8" fmla="*/ 43 w 200"/>
                <a:gd name="T9" fmla="*/ 7 h 139"/>
                <a:gd name="T10" fmla="*/ 7 w 200"/>
                <a:gd name="T11" fmla="*/ 16 h 139"/>
                <a:gd name="T12" fmla="*/ 7 w 200"/>
                <a:gd name="T13" fmla="*/ 16 h 139"/>
                <a:gd name="T14" fmla="*/ 17 w 200"/>
                <a:gd name="T15" fmla="*/ 52 h 139"/>
                <a:gd name="T16" fmla="*/ 175 w 200"/>
                <a:gd name="T17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139">
                  <a:moveTo>
                    <a:pt x="175" y="139"/>
                  </a:moveTo>
                  <a:cubicBezTo>
                    <a:pt x="175" y="139"/>
                    <a:pt x="186" y="135"/>
                    <a:pt x="193" y="123"/>
                  </a:cubicBezTo>
                  <a:cubicBezTo>
                    <a:pt x="193" y="123"/>
                    <a:pt x="193" y="123"/>
                    <a:pt x="193" y="123"/>
                  </a:cubicBezTo>
                  <a:cubicBezTo>
                    <a:pt x="200" y="110"/>
                    <a:pt x="196" y="94"/>
                    <a:pt x="183" y="8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30" y="0"/>
                    <a:pt x="14" y="4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0" y="29"/>
                    <a:pt x="4" y="44"/>
                    <a:pt x="17" y="52"/>
                  </a:cubicBezTo>
                  <a:lnTo>
                    <a:pt x="175" y="139"/>
                  </a:lnTo>
                  <a:close/>
                </a:path>
              </a:pathLst>
            </a:custGeom>
            <a:solidFill>
              <a:srgbClr val="C398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575" name="Freeform 491"/>
            <p:cNvSpPr>
              <a:spLocks/>
            </p:cNvSpPr>
            <p:nvPr/>
          </p:nvSpPr>
          <p:spPr bwMode="auto">
            <a:xfrm>
              <a:off x="7586663" y="5665788"/>
              <a:ext cx="381000" cy="347663"/>
            </a:xfrm>
            <a:custGeom>
              <a:avLst/>
              <a:gdLst>
                <a:gd name="T0" fmla="*/ 46 w 167"/>
                <a:gd name="T1" fmla="*/ 143 h 152"/>
                <a:gd name="T2" fmla="*/ 9 w 167"/>
                <a:gd name="T3" fmla="*/ 140 h 152"/>
                <a:gd name="T4" fmla="*/ 9 w 167"/>
                <a:gd name="T5" fmla="*/ 140 h 152"/>
                <a:gd name="T6" fmla="*/ 12 w 167"/>
                <a:gd name="T7" fmla="*/ 104 h 152"/>
                <a:gd name="T8" fmla="*/ 121 w 167"/>
                <a:gd name="T9" fmla="*/ 9 h 152"/>
                <a:gd name="T10" fmla="*/ 157 w 167"/>
                <a:gd name="T11" fmla="*/ 12 h 152"/>
                <a:gd name="T12" fmla="*/ 157 w 167"/>
                <a:gd name="T13" fmla="*/ 12 h 152"/>
                <a:gd name="T14" fmla="*/ 155 w 167"/>
                <a:gd name="T15" fmla="*/ 48 h 152"/>
                <a:gd name="T16" fmla="*/ 46 w 167"/>
                <a:gd name="T17" fmla="*/ 14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152">
                  <a:moveTo>
                    <a:pt x="46" y="143"/>
                  </a:moveTo>
                  <a:cubicBezTo>
                    <a:pt x="35" y="152"/>
                    <a:pt x="19" y="151"/>
                    <a:pt x="9" y="140"/>
                  </a:cubicBezTo>
                  <a:cubicBezTo>
                    <a:pt x="9" y="140"/>
                    <a:pt x="9" y="140"/>
                    <a:pt x="9" y="140"/>
                  </a:cubicBezTo>
                  <a:cubicBezTo>
                    <a:pt x="0" y="130"/>
                    <a:pt x="1" y="113"/>
                    <a:pt x="12" y="104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31" y="0"/>
                    <a:pt x="148" y="1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67" y="23"/>
                    <a:pt x="165" y="39"/>
                    <a:pt x="155" y="48"/>
                  </a:cubicBezTo>
                  <a:lnTo>
                    <a:pt x="46" y="143"/>
                  </a:lnTo>
                  <a:close/>
                </a:path>
              </a:pathLst>
            </a:custGeom>
            <a:solidFill>
              <a:srgbClr val="C398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576" name="Freeform 492"/>
            <p:cNvSpPr>
              <a:spLocks/>
            </p:cNvSpPr>
            <p:nvPr/>
          </p:nvSpPr>
          <p:spPr bwMode="auto">
            <a:xfrm>
              <a:off x="7362825" y="5732463"/>
              <a:ext cx="146050" cy="171450"/>
            </a:xfrm>
            <a:custGeom>
              <a:avLst/>
              <a:gdLst>
                <a:gd name="T0" fmla="*/ 56 w 92"/>
                <a:gd name="T1" fmla="*/ 108 h 108"/>
                <a:gd name="T2" fmla="*/ 92 w 92"/>
                <a:gd name="T3" fmla="*/ 44 h 108"/>
                <a:gd name="T4" fmla="*/ 13 w 92"/>
                <a:gd name="T5" fmla="*/ 0 h 108"/>
                <a:gd name="T6" fmla="*/ 0 w 92"/>
                <a:gd name="T7" fmla="*/ 82 h 108"/>
                <a:gd name="T8" fmla="*/ 56 w 92"/>
                <a:gd name="T9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08">
                  <a:moveTo>
                    <a:pt x="56" y="108"/>
                  </a:moveTo>
                  <a:lnTo>
                    <a:pt x="92" y="44"/>
                  </a:lnTo>
                  <a:lnTo>
                    <a:pt x="13" y="0"/>
                  </a:lnTo>
                  <a:lnTo>
                    <a:pt x="0" y="82"/>
                  </a:lnTo>
                  <a:lnTo>
                    <a:pt x="56" y="10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577" name="Freeform 493"/>
            <p:cNvSpPr>
              <a:spLocks/>
            </p:cNvSpPr>
            <p:nvPr/>
          </p:nvSpPr>
          <p:spPr bwMode="auto">
            <a:xfrm>
              <a:off x="7540625" y="6904038"/>
              <a:ext cx="130175" cy="246063"/>
            </a:xfrm>
            <a:custGeom>
              <a:avLst/>
              <a:gdLst>
                <a:gd name="T0" fmla="*/ 11 w 57"/>
                <a:gd name="T1" fmla="*/ 107 h 108"/>
                <a:gd name="T2" fmla="*/ 21 w 57"/>
                <a:gd name="T3" fmla="*/ 101 h 108"/>
                <a:gd name="T4" fmla="*/ 55 w 57"/>
                <a:gd name="T5" fmla="*/ 16 h 108"/>
                <a:gd name="T6" fmla="*/ 49 w 57"/>
                <a:gd name="T7" fmla="*/ 3 h 108"/>
                <a:gd name="T8" fmla="*/ 36 w 57"/>
                <a:gd name="T9" fmla="*/ 8 h 108"/>
                <a:gd name="T10" fmla="*/ 2 w 57"/>
                <a:gd name="T11" fmla="*/ 93 h 108"/>
                <a:gd name="T12" fmla="*/ 8 w 57"/>
                <a:gd name="T13" fmla="*/ 107 h 108"/>
                <a:gd name="T14" fmla="*/ 11 w 57"/>
                <a:gd name="T15" fmla="*/ 10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108">
                  <a:moveTo>
                    <a:pt x="11" y="107"/>
                  </a:moveTo>
                  <a:cubicBezTo>
                    <a:pt x="15" y="108"/>
                    <a:pt x="19" y="105"/>
                    <a:pt x="21" y="10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7" y="11"/>
                    <a:pt x="54" y="5"/>
                    <a:pt x="49" y="3"/>
                  </a:cubicBezTo>
                  <a:cubicBezTo>
                    <a:pt x="44" y="0"/>
                    <a:pt x="38" y="3"/>
                    <a:pt x="36" y="8"/>
                  </a:cubicBezTo>
                  <a:cubicBezTo>
                    <a:pt x="2" y="93"/>
                    <a:pt x="2" y="93"/>
                    <a:pt x="2" y="93"/>
                  </a:cubicBezTo>
                  <a:cubicBezTo>
                    <a:pt x="0" y="99"/>
                    <a:pt x="3" y="104"/>
                    <a:pt x="8" y="107"/>
                  </a:cubicBezTo>
                  <a:cubicBezTo>
                    <a:pt x="9" y="107"/>
                    <a:pt x="10" y="107"/>
                    <a:pt x="11" y="107"/>
                  </a:cubicBezTo>
                  <a:close/>
                </a:path>
              </a:pathLst>
            </a:custGeom>
            <a:solidFill>
              <a:srgbClr val="6D6F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578" name="Freeform 494"/>
            <p:cNvSpPr>
              <a:spLocks/>
            </p:cNvSpPr>
            <p:nvPr/>
          </p:nvSpPr>
          <p:spPr bwMode="auto">
            <a:xfrm>
              <a:off x="7559675" y="6899275"/>
              <a:ext cx="157162" cy="47625"/>
            </a:xfrm>
            <a:custGeom>
              <a:avLst/>
              <a:gdLst>
                <a:gd name="T0" fmla="*/ 10 w 69"/>
                <a:gd name="T1" fmla="*/ 21 h 21"/>
                <a:gd name="T2" fmla="*/ 59 w 69"/>
                <a:gd name="T3" fmla="*/ 21 h 21"/>
                <a:gd name="T4" fmla="*/ 69 w 69"/>
                <a:gd name="T5" fmla="*/ 10 h 21"/>
                <a:gd name="T6" fmla="*/ 59 w 69"/>
                <a:gd name="T7" fmla="*/ 0 h 21"/>
                <a:gd name="T8" fmla="*/ 10 w 69"/>
                <a:gd name="T9" fmla="*/ 0 h 21"/>
                <a:gd name="T10" fmla="*/ 0 w 69"/>
                <a:gd name="T11" fmla="*/ 10 h 21"/>
                <a:gd name="T12" fmla="*/ 10 w 69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21">
                  <a:moveTo>
                    <a:pt x="10" y="21"/>
                  </a:moveTo>
                  <a:cubicBezTo>
                    <a:pt x="59" y="21"/>
                    <a:pt x="59" y="21"/>
                    <a:pt x="59" y="21"/>
                  </a:cubicBezTo>
                  <a:cubicBezTo>
                    <a:pt x="65" y="21"/>
                    <a:pt x="69" y="16"/>
                    <a:pt x="69" y="10"/>
                  </a:cubicBezTo>
                  <a:cubicBezTo>
                    <a:pt x="69" y="5"/>
                    <a:pt x="65" y="0"/>
                    <a:pt x="5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5" y="21"/>
                    <a:pt x="10" y="21"/>
                  </a:cubicBezTo>
                  <a:close/>
                </a:path>
              </a:pathLst>
            </a:custGeom>
            <a:solidFill>
              <a:srgbClr val="6D6F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579" name="Freeform 495"/>
            <p:cNvSpPr>
              <a:spLocks/>
            </p:cNvSpPr>
            <p:nvPr/>
          </p:nvSpPr>
          <p:spPr bwMode="auto">
            <a:xfrm>
              <a:off x="7237413" y="6223000"/>
              <a:ext cx="390525" cy="176213"/>
            </a:xfrm>
            <a:custGeom>
              <a:avLst/>
              <a:gdLst>
                <a:gd name="T0" fmla="*/ 0 w 171"/>
                <a:gd name="T1" fmla="*/ 0 h 77"/>
                <a:gd name="T2" fmla="*/ 0 w 171"/>
                <a:gd name="T3" fmla="*/ 38 h 77"/>
                <a:gd name="T4" fmla="*/ 38 w 171"/>
                <a:gd name="T5" fmla="*/ 77 h 77"/>
                <a:gd name="T6" fmla="*/ 171 w 171"/>
                <a:gd name="T7" fmla="*/ 77 h 77"/>
                <a:gd name="T8" fmla="*/ 171 w 171"/>
                <a:gd name="T9" fmla="*/ 0 h 77"/>
                <a:gd name="T10" fmla="*/ 0 w 171"/>
                <a:gd name="T1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1" h="77">
                  <a:moveTo>
                    <a:pt x="0" y="0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59"/>
                    <a:pt x="17" y="77"/>
                    <a:pt x="38" y="77"/>
                  </a:cubicBezTo>
                  <a:cubicBezTo>
                    <a:pt x="171" y="77"/>
                    <a:pt x="171" y="77"/>
                    <a:pt x="171" y="77"/>
                  </a:cubicBezTo>
                  <a:cubicBezTo>
                    <a:pt x="171" y="0"/>
                    <a:pt x="171" y="0"/>
                    <a:pt x="17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8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580" name="Freeform 496"/>
            <p:cNvSpPr>
              <a:spLocks/>
            </p:cNvSpPr>
            <p:nvPr/>
          </p:nvSpPr>
          <p:spPr bwMode="auto">
            <a:xfrm>
              <a:off x="7627938" y="6223000"/>
              <a:ext cx="233362" cy="176213"/>
            </a:xfrm>
            <a:custGeom>
              <a:avLst/>
              <a:gdLst>
                <a:gd name="T0" fmla="*/ 102 w 102"/>
                <a:gd name="T1" fmla="*/ 38 h 77"/>
                <a:gd name="T2" fmla="*/ 64 w 102"/>
                <a:gd name="T3" fmla="*/ 0 h 77"/>
                <a:gd name="T4" fmla="*/ 0 w 102"/>
                <a:gd name="T5" fmla="*/ 0 h 77"/>
                <a:gd name="T6" fmla="*/ 0 w 102"/>
                <a:gd name="T7" fmla="*/ 77 h 77"/>
                <a:gd name="T8" fmla="*/ 64 w 102"/>
                <a:gd name="T9" fmla="*/ 77 h 77"/>
                <a:gd name="T10" fmla="*/ 102 w 102"/>
                <a:gd name="T11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" h="77">
                  <a:moveTo>
                    <a:pt x="102" y="38"/>
                  </a:moveTo>
                  <a:cubicBezTo>
                    <a:pt x="102" y="17"/>
                    <a:pt x="85" y="0"/>
                    <a:pt x="6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85" y="77"/>
                    <a:pt x="102" y="59"/>
                    <a:pt x="102" y="38"/>
                  </a:cubicBezTo>
                  <a:close/>
                </a:path>
              </a:pathLst>
            </a:custGeom>
            <a:solidFill>
              <a:srgbClr val="C398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581" name="Freeform 497"/>
            <p:cNvSpPr>
              <a:spLocks/>
            </p:cNvSpPr>
            <p:nvPr/>
          </p:nvSpPr>
          <p:spPr bwMode="auto">
            <a:xfrm>
              <a:off x="7526338" y="6353175"/>
              <a:ext cx="322262" cy="425450"/>
            </a:xfrm>
            <a:custGeom>
              <a:avLst/>
              <a:gdLst>
                <a:gd name="T0" fmla="*/ 203 w 203"/>
                <a:gd name="T1" fmla="*/ 0 h 268"/>
                <a:gd name="T2" fmla="*/ 88 w 203"/>
                <a:gd name="T3" fmla="*/ 268 h 268"/>
                <a:gd name="T4" fmla="*/ 0 w 203"/>
                <a:gd name="T5" fmla="*/ 266 h 268"/>
                <a:gd name="T6" fmla="*/ 38 w 203"/>
                <a:gd name="T7" fmla="*/ 171 h 268"/>
                <a:gd name="T8" fmla="*/ 82 w 203"/>
                <a:gd name="T9" fmla="*/ 4 h 268"/>
                <a:gd name="T10" fmla="*/ 203 w 203"/>
                <a:gd name="T11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268">
                  <a:moveTo>
                    <a:pt x="203" y="0"/>
                  </a:moveTo>
                  <a:lnTo>
                    <a:pt x="88" y="268"/>
                  </a:lnTo>
                  <a:lnTo>
                    <a:pt x="0" y="266"/>
                  </a:lnTo>
                  <a:lnTo>
                    <a:pt x="38" y="171"/>
                  </a:lnTo>
                  <a:lnTo>
                    <a:pt x="82" y="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398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582" name="Freeform 498"/>
            <p:cNvSpPr>
              <a:spLocks/>
            </p:cNvSpPr>
            <p:nvPr/>
          </p:nvSpPr>
          <p:spPr bwMode="auto">
            <a:xfrm>
              <a:off x="7526338" y="6624638"/>
              <a:ext cx="206375" cy="155575"/>
            </a:xfrm>
            <a:custGeom>
              <a:avLst/>
              <a:gdLst>
                <a:gd name="T0" fmla="*/ 130 w 130"/>
                <a:gd name="T1" fmla="*/ 2 h 98"/>
                <a:gd name="T2" fmla="*/ 88 w 130"/>
                <a:gd name="T3" fmla="*/ 98 h 98"/>
                <a:gd name="T4" fmla="*/ 0 w 130"/>
                <a:gd name="T5" fmla="*/ 97 h 98"/>
                <a:gd name="T6" fmla="*/ 38 w 130"/>
                <a:gd name="T7" fmla="*/ 0 h 98"/>
                <a:gd name="T8" fmla="*/ 130 w 130"/>
                <a:gd name="T9" fmla="*/ 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98">
                  <a:moveTo>
                    <a:pt x="130" y="2"/>
                  </a:moveTo>
                  <a:lnTo>
                    <a:pt x="88" y="98"/>
                  </a:lnTo>
                  <a:lnTo>
                    <a:pt x="0" y="97"/>
                  </a:lnTo>
                  <a:lnTo>
                    <a:pt x="38" y="0"/>
                  </a:lnTo>
                  <a:lnTo>
                    <a:pt x="130" y="2"/>
                  </a:lnTo>
                  <a:close/>
                </a:path>
              </a:pathLst>
            </a:custGeom>
            <a:solidFill>
              <a:srgbClr val="0072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583" name="Freeform 499"/>
            <p:cNvSpPr>
              <a:spLocks/>
            </p:cNvSpPr>
            <p:nvPr/>
          </p:nvSpPr>
          <p:spPr bwMode="auto">
            <a:xfrm>
              <a:off x="7473950" y="6773863"/>
              <a:ext cx="317500" cy="130175"/>
            </a:xfrm>
            <a:custGeom>
              <a:avLst/>
              <a:gdLst>
                <a:gd name="T0" fmla="*/ 89 w 139"/>
                <a:gd name="T1" fmla="*/ 1 h 57"/>
                <a:gd name="T2" fmla="*/ 130 w 139"/>
                <a:gd name="T3" fmla="*/ 57 h 57"/>
                <a:gd name="T4" fmla="*/ 66 w 139"/>
                <a:gd name="T5" fmla="*/ 55 h 57"/>
                <a:gd name="T6" fmla="*/ 0 w 139"/>
                <a:gd name="T7" fmla="*/ 54 h 57"/>
                <a:gd name="T8" fmla="*/ 23 w 139"/>
                <a:gd name="T9" fmla="*/ 0 h 57"/>
                <a:gd name="T10" fmla="*/ 89 w 139"/>
                <a:gd name="T11" fmla="*/ 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57">
                  <a:moveTo>
                    <a:pt x="89" y="1"/>
                  </a:moveTo>
                  <a:cubicBezTo>
                    <a:pt x="122" y="2"/>
                    <a:pt x="139" y="26"/>
                    <a:pt x="130" y="57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23" y="0"/>
                    <a:pt x="23" y="0"/>
                    <a:pt x="23" y="0"/>
                  </a:cubicBezTo>
                  <a:lnTo>
                    <a:pt x="8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584" name="Freeform 500"/>
            <p:cNvSpPr>
              <a:spLocks noEditPoints="1"/>
            </p:cNvSpPr>
            <p:nvPr/>
          </p:nvSpPr>
          <p:spPr bwMode="auto">
            <a:xfrm>
              <a:off x="7885113" y="6624638"/>
              <a:ext cx="804862" cy="804863"/>
            </a:xfrm>
            <a:custGeom>
              <a:avLst/>
              <a:gdLst>
                <a:gd name="T0" fmla="*/ 0 w 352"/>
                <a:gd name="T1" fmla="*/ 176 h 352"/>
                <a:gd name="T2" fmla="*/ 176 w 352"/>
                <a:gd name="T3" fmla="*/ 0 h 352"/>
                <a:gd name="T4" fmla="*/ 352 w 352"/>
                <a:gd name="T5" fmla="*/ 176 h 352"/>
                <a:gd name="T6" fmla="*/ 176 w 352"/>
                <a:gd name="T7" fmla="*/ 352 h 352"/>
                <a:gd name="T8" fmla="*/ 0 w 352"/>
                <a:gd name="T9" fmla="*/ 176 h 352"/>
                <a:gd name="T10" fmla="*/ 27 w 352"/>
                <a:gd name="T11" fmla="*/ 176 h 352"/>
                <a:gd name="T12" fmla="*/ 176 w 352"/>
                <a:gd name="T13" fmla="*/ 324 h 352"/>
                <a:gd name="T14" fmla="*/ 324 w 352"/>
                <a:gd name="T15" fmla="*/ 176 h 352"/>
                <a:gd name="T16" fmla="*/ 176 w 352"/>
                <a:gd name="T17" fmla="*/ 27 h 352"/>
                <a:gd name="T18" fmla="*/ 27 w 352"/>
                <a:gd name="T19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2" h="352">
                  <a:moveTo>
                    <a:pt x="0" y="176"/>
                  </a:moveTo>
                  <a:cubicBezTo>
                    <a:pt x="0" y="79"/>
                    <a:pt x="79" y="0"/>
                    <a:pt x="176" y="0"/>
                  </a:cubicBezTo>
                  <a:cubicBezTo>
                    <a:pt x="273" y="0"/>
                    <a:pt x="352" y="79"/>
                    <a:pt x="352" y="176"/>
                  </a:cubicBezTo>
                  <a:cubicBezTo>
                    <a:pt x="352" y="273"/>
                    <a:pt x="273" y="352"/>
                    <a:pt x="176" y="352"/>
                  </a:cubicBezTo>
                  <a:cubicBezTo>
                    <a:pt x="79" y="352"/>
                    <a:pt x="0" y="273"/>
                    <a:pt x="0" y="176"/>
                  </a:cubicBezTo>
                  <a:close/>
                  <a:moveTo>
                    <a:pt x="27" y="176"/>
                  </a:moveTo>
                  <a:cubicBezTo>
                    <a:pt x="27" y="258"/>
                    <a:pt x="94" y="324"/>
                    <a:pt x="176" y="324"/>
                  </a:cubicBezTo>
                  <a:cubicBezTo>
                    <a:pt x="258" y="324"/>
                    <a:pt x="324" y="258"/>
                    <a:pt x="324" y="176"/>
                  </a:cubicBezTo>
                  <a:cubicBezTo>
                    <a:pt x="324" y="94"/>
                    <a:pt x="258" y="27"/>
                    <a:pt x="176" y="27"/>
                  </a:cubicBezTo>
                  <a:cubicBezTo>
                    <a:pt x="94" y="27"/>
                    <a:pt x="27" y="94"/>
                    <a:pt x="27" y="176"/>
                  </a:cubicBezTo>
                  <a:close/>
                </a:path>
              </a:pathLst>
            </a:custGeom>
            <a:solidFill>
              <a:srgbClr val="26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585" name="Freeform 501"/>
            <p:cNvSpPr>
              <a:spLocks noEditPoints="1"/>
            </p:cNvSpPr>
            <p:nvPr/>
          </p:nvSpPr>
          <p:spPr bwMode="auto">
            <a:xfrm>
              <a:off x="6597651" y="6624638"/>
              <a:ext cx="801687" cy="804863"/>
            </a:xfrm>
            <a:custGeom>
              <a:avLst/>
              <a:gdLst>
                <a:gd name="T0" fmla="*/ 0 w 351"/>
                <a:gd name="T1" fmla="*/ 176 h 352"/>
                <a:gd name="T2" fmla="*/ 175 w 351"/>
                <a:gd name="T3" fmla="*/ 0 h 352"/>
                <a:gd name="T4" fmla="*/ 351 w 351"/>
                <a:gd name="T5" fmla="*/ 176 h 352"/>
                <a:gd name="T6" fmla="*/ 175 w 351"/>
                <a:gd name="T7" fmla="*/ 352 h 352"/>
                <a:gd name="T8" fmla="*/ 0 w 351"/>
                <a:gd name="T9" fmla="*/ 176 h 352"/>
                <a:gd name="T10" fmla="*/ 27 w 351"/>
                <a:gd name="T11" fmla="*/ 176 h 352"/>
                <a:gd name="T12" fmla="*/ 175 w 351"/>
                <a:gd name="T13" fmla="*/ 324 h 352"/>
                <a:gd name="T14" fmla="*/ 324 w 351"/>
                <a:gd name="T15" fmla="*/ 176 h 352"/>
                <a:gd name="T16" fmla="*/ 175 w 351"/>
                <a:gd name="T17" fmla="*/ 27 h 352"/>
                <a:gd name="T18" fmla="*/ 27 w 351"/>
                <a:gd name="T19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1" h="352">
                  <a:moveTo>
                    <a:pt x="0" y="176"/>
                  </a:moveTo>
                  <a:cubicBezTo>
                    <a:pt x="0" y="79"/>
                    <a:pt x="78" y="0"/>
                    <a:pt x="175" y="0"/>
                  </a:cubicBezTo>
                  <a:cubicBezTo>
                    <a:pt x="272" y="0"/>
                    <a:pt x="351" y="79"/>
                    <a:pt x="351" y="176"/>
                  </a:cubicBezTo>
                  <a:cubicBezTo>
                    <a:pt x="351" y="273"/>
                    <a:pt x="272" y="352"/>
                    <a:pt x="175" y="352"/>
                  </a:cubicBezTo>
                  <a:cubicBezTo>
                    <a:pt x="78" y="352"/>
                    <a:pt x="0" y="273"/>
                    <a:pt x="0" y="176"/>
                  </a:cubicBezTo>
                  <a:close/>
                  <a:moveTo>
                    <a:pt x="27" y="176"/>
                  </a:moveTo>
                  <a:cubicBezTo>
                    <a:pt x="27" y="258"/>
                    <a:pt x="93" y="324"/>
                    <a:pt x="175" y="324"/>
                  </a:cubicBezTo>
                  <a:cubicBezTo>
                    <a:pt x="257" y="324"/>
                    <a:pt x="324" y="258"/>
                    <a:pt x="324" y="176"/>
                  </a:cubicBezTo>
                  <a:cubicBezTo>
                    <a:pt x="324" y="94"/>
                    <a:pt x="257" y="27"/>
                    <a:pt x="175" y="27"/>
                  </a:cubicBezTo>
                  <a:cubicBezTo>
                    <a:pt x="93" y="27"/>
                    <a:pt x="27" y="94"/>
                    <a:pt x="27" y="176"/>
                  </a:cubicBezTo>
                  <a:close/>
                </a:path>
              </a:pathLst>
            </a:custGeom>
            <a:solidFill>
              <a:srgbClr val="26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586" name="Line 502"/>
            <p:cNvSpPr>
              <a:spLocks noChangeShapeType="1"/>
            </p:cNvSpPr>
            <p:nvPr/>
          </p:nvSpPr>
          <p:spPr bwMode="auto">
            <a:xfrm>
              <a:off x="7369175" y="6472238"/>
              <a:ext cx="0" cy="0"/>
            </a:xfrm>
            <a:prstGeom prst="line">
              <a:avLst/>
            </a:prstGeom>
            <a:noFill/>
            <a:ln w="44450" cap="rnd">
              <a:solidFill>
                <a:srgbClr val="EA262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587" name="Freeform 503"/>
            <p:cNvSpPr>
              <a:spLocks noEditPoints="1"/>
            </p:cNvSpPr>
            <p:nvPr/>
          </p:nvSpPr>
          <p:spPr bwMode="auto">
            <a:xfrm>
              <a:off x="6956425" y="6223000"/>
              <a:ext cx="1373187" cy="935038"/>
            </a:xfrm>
            <a:custGeom>
              <a:avLst/>
              <a:gdLst>
                <a:gd name="T0" fmla="*/ 583 w 601"/>
                <a:gd name="T1" fmla="*/ 334 h 409"/>
                <a:gd name="T2" fmla="*/ 578 w 601"/>
                <a:gd name="T3" fmla="*/ 334 h 409"/>
                <a:gd name="T4" fmla="*/ 523 w 601"/>
                <a:gd name="T5" fmla="*/ 268 h 409"/>
                <a:gd name="T6" fmla="*/ 484 w 601"/>
                <a:gd name="T7" fmla="*/ 158 h 409"/>
                <a:gd name="T8" fmla="*/ 473 w 601"/>
                <a:gd name="T9" fmla="*/ 128 h 409"/>
                <a:gd name="T10" fmla="*/ 451 w 601"/>
                <a:gd name="T11" fmla="*/ 63 h 409"/>
                <a:gd name="T12" fmla="*/ 463 w 601"/>
                <a:gd name="T13" fmla="*/ 36 h 409"/>
                <a:gd name="T14" fmla="*/ 461 w 601"/>
                <a:gd name="T15" fmla="*/ 25 h 409"/>
                <a:gd name="T16" fmla="*/ 439 w 601"/>
                <a:gd name="T17" fmla="*/ 3 h 409"/>
                <a:gd name="T18" fmla="*/ 432 w 601"/>
                <a:gd name="T19" fmla="*/ 0 h 409"/>
                <a:gd name="T20" fmla="*/ 366 w 601"/>
                <a:gd name="T21" fmla="*/ 0 h 409"/>
                <a:gd name="T22" fmla="*/ 356 w 601"/>
                <a:gd name="T23" fmla="*/ 10 h 409"/>
                <a:gd name="T24" fmla="*/ 366 w 601"/>
                <a:gd name="T25" fmla="*/ 21 h 409"/>
                <a:gd name="T26" fmla="*/ 428 w 601"/>
                <a:gd name="T27" fmla="*/ 21 h 409"/>
                <a:gd name="T28" fmla="*/ 441 w 601"/>
                <a:gd name="T29" fmla="*/ 34 h 409"/>
                <a:gd name="T30" fmla="*/ 431 w 601"/>
                <a:gd name="T31" fmla="*/ 58 h 409"/>
                <a:gd name="T32" fmla="*/ 430 w 601"/>
                <a:gd name="T33" fmla="*/ 66 h 409"/>
                <a:gd name="T34" fmla="*/ 450 w 601"/>
                <a:gd name="T35" fmla="*/ 124 h 409"/>
                <a:gd name="T36" fmla="*/ 195 w 601"/>
                <a:gd name="T37" fmla="*/ 124 h 409"/>
                <a:gd name="T38" fmla="*/ 190 w 601"/>
                <a:gd name="T39" fmla="*/ 106 h 409"/>
                <a:gd name="T40" fmla="*/ 178 w 601"/>
                <a:gd name="T41" fmla="*/ 99 h 409"/>
                <a:gd name="T42" fmla="*/ 171 w 601"/>
                <a:gd name="T43" fmla="*/ 112 h 409"/>
                <a:gd name="T44" fmla="*/ 177 w 601"/>
                <a:gd name="T45" fmla="*/ 132 h 409"/>
                <a:gd name="T46" fmla="*/ 20 w 601"/>
                <a:gd name="T47" fmla="*/ 334 h 409"/>
                <a:gd name="T48" fmla="*/ 18 w 601"/>
                <a:gd name="T49" fmla="*/ 334 h 409"/>
                <a:gd name="T50" fmla="*/ 0 w 601"/>
                <a:gd name="T51" fmla="*/ 352 h 409"/>
                <a:gd name="T52" fmla="*/ 1 w 601"/>
                <a:gd name="T53" fmla="*/ 357 h 409"/>
                <a:gd name="T54" fmla="*/ 2 w 601"/>
                <a:gd name="T55" fmla="*/ 359 h 409"/>
                <a:gd name="T56" fmla="*/ 18 w 601"/>
                <a:gd name="T57" fmla="*/ 370 h 409"/>
                <a:gd name="T58" fmla="*/ 31 w 601"/>
                <a:gd name="T59" fmla="*/ 365 h 409"/>
                <a:gd name="T60" fmla="*/ 269 w 601"/>
                <a:gd name="T61" fmla="*/ 409 h 409"/>
                <a:gd name="T62" fmla="*/ 471 w 601"/>
                <a:gd name="T63" fmla="*/ 183 h 409"/>
                <a:gd name="T64" fmla="*/ 505 w 601"/>
                <a:gd name="T65" fmla="*/ 276 h 409"/>
                <a:gd name="T66" fmla="*/ 565 w 601"/>
                <a:gd name="T67" fmla="*/ 350 h 409"/>
                <a:gd name="T68" fmla="*/ 565 w 601"/>
                <a:gd name="T69" fmla="*/ 352 h 409"/>
                <a:gd name="T70" fmla="*/ 583 w 601"/>
                <a:gd name="T71" fmla="*/ 370 h 409"/>
                <a:gd name="T72" fmla="*/ 601 w 601"/>
                <a:gd name="T73" fmla="*/ 352 h 409"/>
                <a:gd name="T74" fmla="*/ 583 w 601"/>
                <a:gd name="T75" fmla="*/ 334 h 409"/>
                <a:gd name="T76" fmla="*/ 37 w 601"/>
                <a:gd name="T77" fmla="*/ 345 h 409"/>
                <a:gd name="T78" fmla="*/ 184 w 601"/>
                <a:gd name="T79" fmla="*/ 156 h 409"/>
                <a:gd name="T80" fmla="*/ 251 w 601"/>
                <a:gd name="T81" fmla="*/ 385 h 409"/>
                <a:gd name="T82" fmla="*/ 37 w 601"/>
                <a:gd name="T83" fmla="*/ 345 h 409"/>
                <a:gd name="T84" fmla="*/ 270 w 601"/>
                <a:gd name="T85" fmla="*/ 378 h 409"/>
                <a:gd name="T86" fmla="*/ 201 w 601"/>
                <a:gd name="T87" fmla="*/ 144 h 409"/>
                <a:gd name="T88" fmla="*/ 457 w 601"/>
                <a:gd name="T89" fmla="*/ 144 h 409"/>
                <a:gd name="T90" fmla="*/ 463 w 601"/>
                <a:gd name="T91" fmla="*/ 161 h 409"/>
                <a:gd name="T92" fmla="*/ 270 w 601"/>
                <a:gd name="T93" fmla="*/ 378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1" h="409">
                  <a:moveTo>
                    <a:pt x="583" y="334"/>
                  </a:moveTo>
                  <a:cubicBezTo>
                    <a:pt x="581" y="334"/>
                    <a:pt x="580" y="334"/>
                    <a:pt x="578" y="334"/>
                  </a:cubicBezTo>
                  <a:cubicBezTo>
                    <a:pt x="562" y="321"/>
                    <a:pt x="535" y="294"/>
                    <a:pt x="523" y="268"/>
                  </a:cubicBezTo>
                  <a:cubicBezTo>
                    <a:pt x="516" y="250"/>
                    <a:pt x="499" y="203"/>
                    <a:pt x="484" y="158"/>
                  </a:cubicBezTo>
                  <a:cubicBezTo>
                    <a:pt x="473" y="128"/>
                    <a:pt x="473" y="128"/>
                    <a:pt x="473" y="128"/>
                  </a:cubicBezTo>
                  <a:cubicBezTo>
                    <a:pt x="463" y="98"/>
                    <a:pt x="454" y="72"/>
                    <a:pt x="451" y="63"/>
                  </a:cubicBezTo>
                  <a:cubicBezTo>
                    <a:pt x="463" y="36"/>
                    <a:pt x="463" y="36"/>
                    <a:pt x="463" y="36"/>
                  </a:cubicBezTo>
                  <a:cubicBezTo>
                    <a:pt x="465" y="32"/>
                    <a:pt x="464" y="28"/>
                    <a:pt x="461" y="25"/>
                  </a:cubicBezTo>
                  <a:cubicBezTo>
                    <a:pt x="439" y="3"/>
                    <a:pt x="439" y="3"/>
                    <a:pt x="439" y="3"/>
                  </a:cubicBezTo>
                  <a:cubicBezTo>
                    <a:pt x="437" y="1"/>
                    <a:pt x="435" y="0"/>
                    <a:pt x="432" y="0"/>
                  </a:cubicBezTo>
                  <a:cubicBezTo>
                    <a:pt x="366" y="0"/>
                    <a:pt x="366" y="0"/>
                    <a:pt x="366" y="0"/>
                  </a:cubicBezTo>
                  <a:cubicBezTo>
                    <a:pt x="361" y="0"/>
                    <a:pt x="356" y="5"/>
                    <a:pt x="356" y="10"/>
                  </a:cubicBezTo>
                  <a:cubicBezTo>
                    <a:pt x="356" y="16"/>
                    <a:pt x="361" y="21"/>
                    <a:pt x="366" y="21"/>
                  </a:cubicBezTo>
                  <a:cubicBezTo>
                    <a:pt x="428" y="21"/>
                    <a:pt x="428" y="21"/>
                    <a:pt x="428" y="21"/>
                  </a:cubicBezTo>
                  <a:cubicBezTo>
                    <a:pt x="441" y="34"/>
                    <a:pt x="441" y="34"/>
                    <a:pt x="441" y="34"/>
                  </a:cubicBezTo>
                  <a:cubicBezTo>
                    <a:pt x="431" y="58"/>
                    <a:pt x="431" y="58"/>
                    <a:pt x="431" y="58"/>
                  </a:cubicBezTo>
                  <a:cubicBezTo>
                    <a:pt x="430" y="61"/>
                    <a:pt x="429" y="63"/>
                    <a:pt x="430" y="66"/>
                  </a:cubicBezTo>
                  <a:cubicBezTo>
                    <a:pt x="431" y="68"/>
                    <a:pt x="439" y="92"/>
                    <a:pt x="450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0" y="106"/>
                    <a:pt x="190" y="106"/>
                    <a:pt x="190" y="106"/>
                  </a:cubicBezTo>
                  <a:cubicBezTo>
                    <a:pt x="189" y="101"/>
                    <a:pt x="183" y="98"/>
                    <a:pt x="178" y="99"/>
                  </a:cubicBezTo>
                  <a:cubicBezTo>
                    <a:pt x="172" y="101"/>
                    <a:pt x="169" y="107"/>
                    <a:pt x="171" y="112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" y="334"/>
                    <a:pt x="20" y="334"/>
                    <a:pt x="20" y="334"/>
                  </a:cubicBezTo>
                  <a:cubicBezTo>
                    <a:pt x="19" y="334"/>
                    <a:pt x="19" y="334"/>
                    <a:pt x="18" y="334"/>
                  </a:cubicBezTo>
                  <a:cubicBezTo>
                    <a:pt x="8" y="334"/>
                    <a:pt x="0" y="342"/>
                    <a:pt x="0" y="352"/>
                  </a:cubicBezTo>
                  <a:cubicBezTo>
                    <a:pt x="0" y="354"/>
                    <a:pt x="1" y="356"/>
                    <a:pt x="1" y="357"/>
                  </a:cubicBezTo>
                  <a:cubicBezTo>
                    <a:pt x="2" y="359"/>
                    <a:pt x="2" y="359"/>
                    <a:pt x="2" y="359"/>
                  </a:cubicBezTo>
                  <a:cubicBezTo>
                    <a:pt x="5" y="365"/>
                    <a:pt x="11" y="370"/>
                    <a:pt x="18" y="370"/>
                  </a:cubicBezTo>
                  <a:cubicBezTo>
                    <a:pt x="23" y="370"/>
                    <a:pt x="28" y="368"/>
                    <a:pt x="31" y="365"/>
                  </a:cubicBezTo>
                  <a:cubicBezTo>
                    <a:pt x="269" y="409"/>
                    <a:pt x="269" y="409"/>
                    <a:pt x="269" y="409"/>
                  </a:cubicBezTo>
                  <a:cubicBezTo>
                    <a:pt x="471" y="183"/>
                    <a:pt x="471" y="183"/>
                    <a:pt x="471" y="183"/>
                  </a:cubicBezTo>
                  <a:cubicBezTo>
                    <a:pt x="484" y="222"/>
                    <a:pt x="498" y="260"/>
                    <a:pt x="505" y="276"/>
                  </a:cubicBezTo>
                  <a:cubicBezTo>
                    <a:pt x="518" y="306"/>
                    <a:pt x="548" y="335"/>
                    <a:pt x="565" y="350"/>
                  </a:cubicBezTo>
                  <a:cubicBezTo>
                    <a:pt x="565" y="351"/>
                    <a:pt x="565" y="351"/>
                    <a:pt x="565" y="352"/>
                  </a:cubicBezTo>
                  <a:cubicBezTo>
                    <a:pt x="565" y="362"/>
                    <a:pt x="573" y="370"/>
                    <a:pt x="583" y="370"/>
                  </a:cubicBezTo>
                  <a:cubicBezTo>
                    <a:pt x="593" y="370"/>
                    <a:pt x="601" y="362"/>
                    <a:pt x="601" y="352"/>
                  </a:cubicBezTo>
                  <a:cubicBezTo>
                    <a:pt x="601" y="342"/>
                    <a:pt x="593" y="334"/>
                    <a:pt x="583" y="334"/>
                  </a:cubicBezTo>
                  <a:close/>
                  <a:moveTo>
                    <a:pt x="37" y="345"/>
                  </a:moveTo>
                  <a:cubicBezTo>
                    <a:pt x="184" y="156"/>
                    <a:pt x="184" y="156"/>
                    <a:pt x="184" y="156"/>
                  </a:cubicBezTo>
                  <a:cubicBezTo>
                    <a:pt x="251" y="385"/>
                    <a:pt x="251" y="385"/>
                    <a:pt x="251" y="385"/>
                  </a:cubicBezTo>
                  <a:lnTo>
                    <a:pt x="37" y="345"/>
                  </a:lnTo>
                  <a:close/>
                  <a:moveTo>
                    <a:pt x="270" y="378"/>
                  </a:moveTo>
                  <a:cubicBezTo>
                    <a:pt x="201" y="144"/>
                    <a:pt x="201" y="144"/>
                    <a:pt x="201" y="144"/>
                  </a:cubicBezTo>
                  <a:cubicBezTo>
                    <a:pt x="457" y="144"/>
                    <a:pt x="457" y="144"/>
                    <a:pt x="457" y="144"/>
                  </a:cubicBezTo>
                  <a:cubicBezTo>
                    <a:pt x="459" y="150"/>
                    <a:pt x="461" y="156"/>
                    <a:pt x="463" y="161"/>
                  </a:cubicBezTo>
                  <a:lnTo>
                    <a:pt x="270" y="378"/>
                  </a:lnTo>
                  <a:close/>
                </a:path>
              </a:pathLst>
            </a:cu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588" name="Freeform 504"/>
            <p:cNvSpPr>
              <a:spLocks/>
            </p:cNvSpPr>
            <p:nvPr/>
          </p:nvSpPr>
          <p:spPr bwMode="auto">
            <a:xfrm>
              <a:off x="7191375" y="6380163"/>
              <a:ext cx="354012" cy="101600"/>
            </a:xfrm>
            <a:custGeom>
              <a:avLst/>
              <a:gdLst>
                <a:gd name="T0" fmla="*/ 155 w 155"/>
                <a:gd name="T1" fmla="*/ 0 h 44"/>
                <a:gd name="T2" fmla="*/ 57 w 155"/>
                <a:gd name="T3" fmla="*/ 44 h 44"/>
                <a:gd name="T4" fmla="*/ 0 w 155"/>
                <a:gd name="T5" fmla="*/ 0 h 44"/>
                <a:gd name="T6" fmla="*/ 155 w 155"/>
                <a:gd name="T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5" h="44">
                  <a:moveTo>
                    <a:pt x="155" y="0"/>
                  </a:moveTo>
                  <a:cubicBezTo>
                    <a:pt x="139" y="26"/>
                    <a:pt x="90" y="44"/>
                    <a:pt x="57" y="44"/>
                  </a:cubicBezTo>
                  <a:cubicBezTo>
                    <a:pt x="24" y="44"/>
                    <a:pt x="0" y="22"/>
                    <a:pt x="0" y="0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26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589" name="Oval 505"/>
            <p:cNvSpPr>
              <a:spLocks noChangeArrowheads="1"/>
            </p:cNvSpPr>
            <p:nvPr/>
          </p:nvSpPr>
          <p:spPr bwMode="auto">
            <a:xfrm>
              <a:off x="7466013" y="7035800"/>
              <a:ext cx="193675" cy="195263"/>
            </a:xfrm>
            <a:prstGeom prst="ellipse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590" name="Freeform 506"/>
            <p:cNvSpPr>
              <a:spLocks/>
            </p:cNvSpPr>
            <p:nvPr/>
          </p:nvSpPr>
          <p:spPr bwMode="auto">
            <a:xfrm>
              <a:off x="7472363" y="7089775"/>
              <a:ext cx="120650" cy="227013"/>
            </a:xfrm>
            <a:custGeom>
              <a:avLst/>
              <a:gdLst>
                <a:gd name="T0" fmla="*/ 11 w 53"/>
                <a:gd name="T1" fmla="*/ 100 h 100"/>
                <a:gd name="T2" fmla="*/ 21 w 53"/>
                <a:gd name="T3" fmla="*/ 94 h 100"/>
                <a:gd name="T4" fmla="*/ 50 w 53"/>
                <a:gd name="T5" fmla="*/ 15 h 100"/>
                <a:gd name="T6" fmla="*/ 45 w 53"/>
                <a:gd name="T7" fmla="*/ 2 h 100"/>
                <a:gd name="T8" fmla="*/ 32 w 53"/>
                <a:gd name="T9" fmla="*/ 8 h 100"/>
                <a:gd name="T10" fmla="*/ 2 w 53"/>
                <a:gd name="T11" fmla="*/ 86 h 100"/>
                <a:gd name="T12" fmla="*/ 8 w 53"/>
                <a:gd name="T13" fmla="*/ 99 h 100"/>
                <a:gd name="T14" fmla="*/ 11 w 53"/>
                <a:gd name="T15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100">
                  <a:moveTo>
                    <a:pt x="11" y="100"/>
                  </a:moveTo>
                  <a:cubicBezTo>
                    <a:pt x="15" y="100"/>
                    <a:pt x="19" y="98"/>
                    <a:pt x="21" y="94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3" y="10"/>
                    <a:pt x="50" y="4"/>
                    <a:pt x="45" y="2"/>
                  </a:cubicBezTo>
                  <a:cubicBezTo>
                    <a:pt x="40" y="0"/>
                    <a:pt x="34" y="3"/>
                    <a:pt x="32" y="8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0" y="91"/>
                    <a:pt x="3" y="97"/>
                    <a:pt x="8" y="99"/>
                  </a:cubicBezTo>
                  <a:cubicBezTo>
                    <a:pt x="9" y="100"/>
                    <a:pt x="10" y="100"/>
                    <a:pt x="11" y="100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591" name="Freeform 507"/>
            <p:cNvSpPr>
              <a:spLocks/>
            </p:cNvSpPr>
            <p:nvPr/>
          </p:nvSpPr>
          <p:spPr bwMode="auto">
            <a:xfrm>
              <a:off x="7767638" y="6223000"/>
              <a:ext cx="138112" cy="47625"/>
            </a:xfrm>
            <a:custGeom>
              <a:avLst/>
              <a:gdLst>
                <a:gd name="T0" fmla="*/ 61 w 61"/>
                <a:gd name="T1" fmla="*/ 10 h 21"/>
                <a:gd name="T2" fmla="*/ 51 w 61"/>
                <a:gd name="T3" fmla="*/ 21 h 21"/>
                <a:gd name="T4" fmla="*/ 10 w 61"/>
                <a:gd name="T5" fmla="*/ 21 h 21"/>
                <a:gd name="T6" fmla="*/ 0 w 61"/>
                <a:gd name="T7" fmla="*/ 10 h 21"/>
                <a:gd name="T8" fmla="*/ 0 w 61"/>
                <a:gd name="T9" fmla="*/ 10 h 21"/>
                <a:gd name="T10" fmla="*/ 10 w 61"/>
                <a:gd name="T11" fmla="*/ 0 h 21"/>
                <a:gd name="T12" fmla="*/ 51 w 61"/>
                <a:gd name="T13" fmla="*/ 0 h 21"/>
                <a:gd name="T14" fmla="*/ 61 w 61"/>
                <a:gd name="T15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21">
                  <a:moveTo>
                    <a:pt x="61" y="10"/>
                  </a:moveTo>
                  <a:cubicBezTo>
                    <a:pt x="61" y="16"/>
                    <a:pt x="57" y="21"/>
                    <a:pt x="51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4" y="21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7" y="0"/>
                    <a:pt x="61" y="5"/>
                    <a:pt x="61" y="10"/>
                  </a:cubicBezTo>
                  <a:close/>
                </a:path>
              </a:pathLst>
            </a:custGeom>
            <a:solidFill>
              <a:srgbClr val="26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592" name="Freeform 508"/>
            <p:cNvSpPr>
              <a:spLocks/>
            </p:cNvSpPr>
            <p:nvPr/>
          </p:nvSpPr>
          <p:spPr bwMode="auto">
            <a:xfrm>
              <a:off x="8024813" y="6299200"/>
              <a:ext cx="71437" cy="136525"/>
            </a:xfrm>
            <a:custGeom>
              <a:avLst/>
              <a:gdLst>
                <a:gd name="T0" fmla="*/ 31 w 31"/>
                <a:gd name="T1" fmla="*/ 0 h 60"/>
                <a:gd name="T2" fmla="*/ 0 w 31"/>
                <a:gd name="T3" fmla="*/ 30 h 60"/>
                <a:gd name="T4" fmla="*/ 31 w 31"/>
                <a:gd name="T5" fmla="*/ 60 h 60"/>
                <a:gd name="T6" fmla="*/ 31 w 31"/>
                <a:gd name="T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60">
                  <a:moveTo>
                    <a:pt x="31" y="0"/>
                  </a:moveTo>
                  <a:cubicBezTo>
                    <a:pt x="14" y="0"/>
                    <a:pt x="0" y="13"/>
                    <a:pt x="0" y="30"/>
                  </a:cubicBezTo>
                  <a:cubicBezTo>
                    <a:pt x="0" y="47"/>
                    <a:pt x="14" y="60"/>
                    <a:pt x="31" y="6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593" name="Freeform 509"/>
            <p:cNvSpPr>
              <a:spLocks/>
            </p:cNvSpPr>
            <p:nvPr/>
          </p:nvSpPr>
          <p:spPr bwMode="auto">
            <a:xfrm>
              <a:off x="7312025" y="6380163"/>
              <a:ext cx="338137" cy="368300"/>
            </a:xfrm>
            <a:custGeom>
              <a:avLst/>
              <a:gdLst>
                <a:gd name="T0" fmla="*/ 126 w 148"/>
                <a:gd name="T1" fmla="*/ 148 h 161"/>
                <a:gd name="T2" fmla="*/ 135 w 148"/>
                <a:gd name="T3" fmla="*/ 90 h 161"/>
                <a:gd name="T4" fmla="*/ 67 w 148"/>
                <a:gd name="T5" fmla="*/ 0 h 161"/>
                <a:gd name="T6" fmla="*/ 0 w 148"/>
                <a:gd name="T7" fmla="*/ 51 h 161"/>
                <a:gd name="T8" fmla="*/ 69 w 148"/>
                <a:gd name="T9" fmla="*/ 143 h 161"/>
                <a:gd name="T10" fmla="*/ 126 w 148"/>
                <a:gd name="T11" fmla="*/ 148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8" h="161">
                  <a:moveTo>
                    <a:pt x="126" y="148"/>
                  </a:moveTo>
                  <a:cubicBezTo>
                    <a:pt x="144" y="134"/>
                    <a:pt x="148" y="109"/>
                    <a:pt x="135" y="9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69" y="143"/>
                    <a:pt x="69" y="143"/>
                    <a:pt x="69" y="143"/>
                  </a:cubicBezTo>
                  <a:cubicBezTo>
                    <a:pt x="84" y="159"/>
                    <a:pt x="109" y="161"/>
                    <a:pt x="126" y="148"/>
                  </a:cubicBez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594" name="Freeform 510"/>
            <p:cNvSpPr>
              <a:spLocks/>
            </p:cNvSpPr>
            <p:nvPr/>
          </p:nvSpPr>
          <p:spPr bwMode="auto">
            <a:xfrm>
              <a:off x="7183438" y="6154738"/>
              <a:ext cx="387350" cy="482600"/>
            </a:xfrm>
            <a:custGeom>
              <a:avLst/>
              <a:gdLst>
                <a:gd name="T0" fmla="*/ 169 w 169"/>
                <a:gd name="T1" fmla="*/ 160 h 211"/>
                <a:gd name="T2" fmla="*/ 48 w 169"/>
                <a:gd name="T3" fmla="*/ 0 h 211"/>
                <a:gd name="T4" fmla="*/ 0 w 169"/>
                <a:gd name="T5" fmla="*/ 30 h 211"/>
                <a:gd name="T6" fmla="*/ 18 w 169"/>
                <a:gd name="T7" fmla="*/ 99 h 211"/>
                <a:gd name="T8" fmla="*/ 102 w 169"/>
                <a:gd name="T9" fmla="*/ 211 h 211"/>
                <a:gd name="T10" fmla="*/ 169 w 169"/>
                <a:gd name="T11" fmla="*/ 16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9" h="211">
                  <a:moveTo>
                    <a:pt x="169" y="16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55"/>
                    <a:pt x="4" y="81"/>
                    <a:pt x="18" y="99"/>
                  </a:cubicBezTo>
                  <a:cubicBezTo>
                    <a:pt x="102" y="211"/>
                    <a:pt x="102" y="211"/>
                    <a:pt x="102" y="211"/>
                  </a:cubicBezTo>
                  <a:lnTo>
                    <a:pt x="169" y="160"/>
                  </a:lnTo>
                  <a:close/>
                </a:path>
              </a:pathLst>
            </a:custGeom>
            <a:solidFill>
              <a:srgbClr val="55D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595" name="Rectangle 511"/>
            <p:cNvSpPr>
              <a:spLocks noChangeArrowheads="1"/>
            </p:cNvSpPr>
            <p:nvPr/>
          </p:nvSpPr>
          <p:spPr bwMode="auto">
            <a:xfrm>
              <a:off x="7183438" y="5537200"/>
              <a:ext cx="142875" cy="119063"/>
            </a:xfrm>
            <a:prstGeom prst="rect">
              <a:avLst/>
            </a:pr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596" name="Freeform 512"/>
            <p:cNvSpPr>
              <a:spLocks/>
            </p:cNvSpPr>
            <p:nvPr/>
          </p:nvSpPr>
          <p:spPr bwMode="auto">
            <a:xfrm>
              <a:off x="7110413" y="5199063"/>
              <a:ext cx="466725" cy="427038"/>
            </a:xfrm>
            <a:custGeom>
              <a:avLst/>
              <a:gdLst>
                <a:gd name="T0" fmla="*/ 8 w 204"/>
                <a:gd name="T1" fmla="*/ 75 h 187"/>
                <a:gd name="T2" fmla="*/ 103 w 204"/>
                <a:gd name="T3" fmla="*/ 7 h 187"/>
                <a:gd name="T4" fmla="*/ 179 w 204"/>
                <a:gd name="T5" fmla="*/ 21 h 187"/>
                <a:gd name="T6" fmla="*/ 189 w 204"/>
                <a:gd name="T7" fmla="*/ 94 h 187"/>
                <a:gd name="T8" fmla="*/ 204 w 204"/>
                <a:gd name="T9" fmla="*/ 115 h 187"/>
                <a:gd name="T10" fmla="*/ 201 w 204"/>
                <a:gd name="T11" fmla="*/ 131 h 187"/>
                <a:gd name="T12" fmla="*/ 182 w 204"/>
                <a:gd name="T13" fmla="*/ 128 h 187"/>
                <a:gd name="T14" fmla="*/ 171 w 204"/>
                <a:gd name="T15" fmla="*/ 187 h 187"/>
                <a:gd name="T16" fmla="*/ 75 w 204"/>
                <a:gd name="T17" fmla="*/ 170 h 187"/>
                <a:gd name="T18" fmla="*/ 75 w 204"/>
                <a:gd name="T19" fmla="*/ 170 h 187"/>
                <a:gd name="T20" fmla="*/ 74 w 204"/>
                <a:gd name="T21" fmla="*/ 170 h 187"/>
                <a:gd name="T22" fmla="*/ 74 w 204"/>
                <a:gd name="T23" fmla="*/ 170 h 187"/>
                <a:gd name="T24" fmla="*/ 74 w 204"/>
                <a:gd name="T25" fmla="*/ 170 h 187"/>
                <a:gd name="T26" fmla="*/ 8 w 204"/>
                <a:gd name="T27" fmla="*/ 7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4" h="187">
                  <a:moveTo>
                    <a:pt x="8" y="75"/>
                  </a:moveTo>
                  <a:cubicBezTo>
                    <a:pt x="15" y="30"/>
                    <a:pt x="58" y="0"/>
                    <a:pt x="103" y="7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9" y="21"/>
                    <a:pt x="189" y="91"/>
                    <a:pt x="189" y="94"/>
                  </a:cubicBezTo>
                  <a:cubicBezTo>
                    <a:pt x="190" y="103"/>
                    <a:pt x="196" y="110"/>
                    <a:pt x="204" y="115"/>
                  </a:cubicBezTo>
                  <a:cubicBezTo>
                    <a:pt x="201" y="131"/>
                    <a:pt x="201" y="131"/>
                    <a:pt x="201" y="131"/>
                  </a:cubicBezTo>
                  <a:cubicBezTo>
                    <a:pt x="182" y="128"/>
                    <a:pt x="182" y="128"/>
                    <a:pt x="182" y="128"/>
                  </a:cubicBezTo>
                  <a:cubicBezTo>
                    <a:pt x="171" y="187"/>
                    <a:pt x="171" y="187"/>
                    <a:pt x="171" y="187"/>
                  </a:cubicBezTo>
                  <a:cubicBezTo>
                    <a:pt x="75" y="170"/>
                    <a:pt x="75" y="170"/>
                    <a:pt x="75" y="170"/>
                  </a:cubicBezTo>
                  <a:cubicBezTo>
                    <a:pt x="75" y="170"/>
                    <a:pt x="75" y="170"/>
                    <a:pt x="75" y="170"/>
                  </a:cubicBezTo>
                  <a:cubicBezTo>
                    <a:pt x="75" y="170"/>
                    <a:pt x="74" y="170"/>
                    <a:pt x="74" y="170"/>
                  </a:cubicBezTo>
                  <a:cubicBezTo>
                    <a:pt x="74" y="170"/>
                    <a:pt x="74" y="170"/>
                    <a:pt x="74" y="170"/>
                  </a:cubicBezTo>
                  <a:cubicBezTo>
                    <a:pt x="74" y="170"/>
                    <a:pt x="74" y="170"/>
                    <a:pt x="74" y="170"/>
                  </a:cubicBezTo>
                  <a:cubicBezTo>
                    <a:pt x="29" y="162"/>
                    <a:pt x="0" y="119"/>
                    <a:pt x="8" y="75"/>
                  </a:cubicBez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597" name="Freeform 513"/>
            <p:cNvSpPr>
              <a:spLocks/>
            </p:cNvSpPr>
            <p:nvPr/>
          </p:nvSpPr>
          <p:spPr bwMode="auto">
            <a:xfrm>
              <a:off x="7294563" y="5349875"/>
              <a:ext cx="68262" cy="114300"/>
            </a:xfrm>
            <a:custGeom>
              <a:avLst/>
              <a:gdLst>
                <a:gd name="T0" fmla="*/ 30 w 30"/>
                <a:gd name="T1" fmla="*/ 2 h 50"/>
                <a:gd name="T2" fmla="*/ 22 w 30"/>
                <a:gd name="T3" fmla="*/ 50 h 50"/>
                <a:gd name="T4" fmla="*/ 2 w 30"/>
                <a:gd name="T5" fmla="*/ 22 h 50"/>
                <a:gd name="T6" fmla="*/ 30 w 30"/>
                <a:gd name="T7" fmla="*/ 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50">
                  <a:moveTo>
                    <a:pt x="30" y="2"/>
                  </a:moveTo>
                  <a:cubicBezTo>
                    <a:pt x="22" y="50"/>
                    <a:pt x="22" y="50"/>
                    <a:pt x="22" y="50"/>
                  </a:cubicBezTo>
                  <a:cubicBezTo>
                    <a:pt x="9" y="47"/>
                    <a:pt x="0" y="35"/>
                    <a:pt x="2" y="22"/>
                  </a:cubicBezTo>
                  <a:cubicBezTo>
                    <a:pt x="5" y="9"/>
                    <a:pt x="17" y="0"/>
                    <a:pt x="30" y="2"/>
                  </a:cubicBezTo>
                  <a:close/>
                </a:path>
              </a:pathLst>
            </a:custGeom>
            <a:solidFill>
              <a:srgbClr val="C398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598" name="Freeform 514"/>
            <p:cNvSpPr>
              <a:spLocks/>
            </p:cNvSpPr>
            <p:nvPr/>
          </p:nvSpPr>
          <p:spPr bwMode="auto">
            <a:xfrm>
              <a:off x="7183438" y="5640388"/>
              <a:ext cx="242887" cy="582613"/>
            </a:xfrm>
            <a:custGeom>
              <a:avLst/>
              <a:gdLst>
                <a:gd name="T0" fmla="*/ 31 w 106"/>
                <a:gd name="T1" fmla="*/ 0 h 255"/>
                <a:gd name="T2" fmla="*/ 106 w 106"/>
                <a:gd name="T3" fmla="*/ 124 h 255"/>
                <a:gd name="T4" fmla="*/ 106 w 106"/>
                <a:gd name="T5" fmla="*/ 255 h 255"/>
                <a:gd name="T6" fmla="*/ 0 w 106"/>
                <a:gd name="T7" fmla="*/ 255 h 255"/>
                <a:gd name="T8" fmla="*/ 0 w 106"/>
                <a:gd name="T9" fmla="*/ 0 h 255"/>
                <a:gd name="T10" fmla="*/ 31 w 106"/>
                <a:gd name="T11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" h="255">
                  <a:moveTo>
                    <a:pt x="31" y="0"/>
                  </a:moveTo>
                  <a:cubicBezTo>
                    <a:pt x="97" y="0"/>
                    <a:pt x="106" y="76"/>
                    <a:pt x="106" y="124"/>
                  </a:cubicBezTo>
                  <a:cubicBezTo>
                    <a:pt x="106" y="255"/>
                    <a:pt x="106" y="255"/>
                    <a:pt x="106" y="255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8" y="0"/>
                    <a:pt x="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599" name="Freeform 515"/>
            <p:cNvSpPr>
              <a:spLocks/>
            </p:cNvSpPr>
            <p:nvPr/>
          </p:nvSpPr>
          <p:spPr bwMode="auto">
            <a:xfrm>
              <a:off x="7200900" y="5708650"/>
              <a:ext cx="282575" cy="496888"/>
            </a:xfrm>
            <a:custGeom>
              <a:avLst/>
              <a:gdLst>
                <a:gd name="T0" fmla="*/ 81 w 124"/>
                <a:gd name="T1" fmla="*/ 204 h 217"/>
                <a:gd name="T2" fmla="*/ 105 w 124"/>
                <a:gd name="T3" fmla="*/ 202 h 217"/>
                <a:gd name="T4" fmla="*/ 105 w 124"/>
                <a:gd name="T5" fmla="*/ 202 h 217"/>
                <a:gd name="T6" fmla="*/ 118 w 124"/>
                <a:gd name="T7" fmla="*/ 168 h 217"/>
                <a:gd name="T8" fmla="*/ 53 w 124"/>
                <a:gd name="T9" fmla="*/ 19 h 217"/>
                <a:gd name="T10" fmla="*/ 19 w 124"/>
                <a:gd name="T11" fmla="*/ 6 h 217"/>
                <a:gd name="T12" fmla="*/ 19 w 124"/>
                <a:gd name="T13" fmla="*/ 6 h 217"/>
                <a:gd name="T14" fmla="*/ 6 w 124"/>
                <a:gd name="T15" fmla="*/ 40 h 217"/>
                <a:gd name="T16" fmla="*/ 81 w 124"/>
                <a:gd name="T17" fmla="*/ 20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217">
                  <a:moveTo>
                    <a:pt x="81" y="204"/>
                  </a:moveTo>
                  <a:cubicBezTo>
                    <a:pt x="86" y="217"/>
                    <a:pt x="92" y="208"/>
                    <a:pt x="105" y="202"/>
                  </a:cubicBezTo>
                  <a:cubicBezTo>
                    <a:pt x="105" y="202"/>
                    <a:pt x="105" y="202"/>
                    <a:pt x="105" y="202"/>
                  </a:cubicBezTo>
                  <a:cubicBezTo>
                    <a:pt x="118" y="196"/>
                    <a:pt x="124" y="181"/>
                    <a:pt x="118" y="168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8" y="6"/>
                    <a:pt x="32" y="0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6" y="12"/>
                    <a:pt x="0" y="27"/>
                    <a:pt x="6" y="40"/>
                  </a:cubicBezTo>
                  <a:lnTo>
                    <a:pt x="81" y="204"/>
                  </a:ln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00" name="Freeform 516"/>
            <p:cNvSpPr>
              <a:spLocks/>
            </p:cNvSpPr>
            <p:nvPr/>
          </p:nvSpPr>
          <p:spPr bwMode="auto">
            <a:xfrm>
              <a:off x="7378700" y="6091238"/>
              <a:ext cx="447675" cy="115888"/>
            </a:xfrm>
            <a:custGeom>
              <a:avLst/>
              <a:gdLst>
                <a:gd name="T0" fmla="*/ 26 w 196"/>
                <a:gd name="T1" fmla="*/ 0 h 51"/>
                <a:gd name="T2" fmla="*/ 0 w 196"/>
                <a:gd name="T3" fmla="*/ 26 h 51"/>
                <a:gd name="T4" fmla="*/ 0 w 196"/>
                <a:gd name="T5" fmla="*/ 26 h 51"/>
                <a:gd name="T6" fmla="*/ 26 w 196"/>
                <a:gd name="T7" fmla="*/ 51 h 51"/>
                <a:gd name="T8" fmla="*/ 170 w 196"/>
                <a:gd name="T9" fmla="*/ 51 h 51"/>
                <a:gd name="T10" fmla="*/ 196 w 196"/>
                <a:gd name="T11" fmla="*/ 26 h 51"/>
                <a:gd name="T12" fmla="*/ 196 w 196"/>
                <a:gd name="T13" fmla="*/ 26 h 51"/>
                <a:gd name="T14" fmla="*/ 170 w 196"/>
                <a:gd name="T15" fmla="*/ 0 h 51"/>
                <a:gd name="T16" fmla="*/ 26 w 196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51">
                  <a:moveTo>
                    <a:pt x="26" y="0"/>
                  </a:moveTo>
                  <a:cubicBezTo>
                    <a:pt x="11" y="0"/>
                    <a:pt x="0" y="11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40"/>
                    <a:pt x="11" y="51"/>
                    <a:pt x="26" y="51"/>
                  </a:cubicBezTo>
                  <a:cubicBezTo>
                    <a:pt x="170" y="51"/>
                    <a:pt x="170" y="51"/>
                    <a:pt x="170" y="51"/>
                  </a:cubicBezTo>
                  <a:cubicBezTo>
                    <a:pt x="184" y="51"/>
                    <a:pt x="196" y="40"/>
                    <a:pt x="196" y="26"/>
                  </a:cubicBezTo>
                  <a:cubicBezTo>
                    <a:pt x="196" y="26"/>
                    <a:pt x="196" y="26"/>
                    <a:pt x="196" y="26"/>
                  </a:cubicBezTo>
                  <a:cubicBezTo>
                    <a:pt x="196" y="11"/>
                    <a:pt x="184" y="0"/>
                    <a:pt x="170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01" name="Freeform 517"/>
            <p:cNvSpPr>
              <a:spLocks/>
            </p:cNvSpPr>
            <p:nvPr/>
          </p:nvSpPr>
          <p:spPr bwMode="auto">
            <a:xfrm>
              <a:off x="7183438" y="6223000"/>
              <a:ext cx="242887" cy="180975"/>
            </a:xfrm>
            <a:custGeom>
              <a:avLst/>
              <a:gdLst>
                <a:gd name="T0" fmla="*/ 153 w 153"/>
                <a:gd name="T1" fmla="*/ 0 h 114"/>
                <a:gd name="T2" fmla="*/ 0 w 153"/>
                <a:gd name="T3" fmla="*/ 0 h 114"/>
                <a:gd name="T4" fmla="*/ 0 w 153"/>
                <a:gd name="T5" fmla="*/ 0 h 114"/>
                <a:gd name="T6" fmla="*/ 153 w 153"/>
                <a:gd name="T7" fmla="*/ 114 h 114"/>
                <a:gd name="T8" fmla="*/ 153 w 153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14">
                  <a:moveTo>
                    <a:pt x="153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53" y="114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55D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02" name="Freeform 518"/>
            <p:cNvSpPr>
              <a:spLocks/>
            </p:cNvSpPr>
            <p:nvPr/>
          </p:nvSpPr>
          <p:spPr bwMode="auto">
            <a:xfrm>
              <a:off x="7648575" y="6091238"/>
              <a:ext cx="236537" cy="115888"/>
            </a:xfrm>
            <a:custGeom>
              <a:avLst/>
              <a:gdLst>
                <a:gd name="T0" fmla="*/ 0 w 104"/>
                <a:gd name="T1" fmla="*/ 51 h 51"/>
                <a:gd name="T2" fmla="*/ 104 w 104"/>
                <a:gd name="T3" fmla="*/ 51 h 51"/>
                <a:gd name="T4" fmla="*/ 52 w 104"/>
                <a:gd name="T5" fmla="*/ 0 h 51"/>
                <a:gd name="T6" fmla="*/ 0 w 104"/>
                <a:gd name="T7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" h="51">
                  <a:moveTo>
                    <a:pt x="0" y="51"/>
                  </a:moveTo>
                  <a:cubicBezTo>
                    <a:pt x="104" y="51"/>
                    <a:pt x="104" y="51"/>
                    <a:pt x="104" y="51"/>
                  </a:cubicBezTo>
                  <a:cubicBezTo>
                    <a:pt x="104" y="23"/>
                    <a:pt x="80" y="0"/>
                    <a:pt x="52" y="0"/>
                  </a:cubicBezTo>
                  <a:cubicBezTo>
                    <a:pt x="23" y="0"/>
                    <a:pt x="0" y="23"/>
                    <a:pt x="0" y="51"/>
                  </a:cubicBez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03" name="Freeform 519"/>
            <p:cNvSpPr>
              <a:spLocks/>
            </p:cNvSpPr>
            <p:nvPr/>
          </p:nvSpPr>
          <p:spPr bwMode="auto">
            <a:xfrm>
              <a:off x="7183438" y="5568950"/>
              <a:ext cx="142875" cy="71438"/>
            </a:xfrm>
            <a:custGeom>
              <a:avLst/>
              <a:gdLst>
                <a:gd name="T0" fmla="*/ 90 w 90"/>
                <a:gd name="T1" fmla="*/ 18 h 45"/>
                <a:gd name="T2" fmla="*/ 0 w 90"/>
                <a:gd name="T3" fmla="*/ 0 h 45"/>
                <a:gd name="T4" fmla="*/ 90 w 90"/>
                <a:gd name="T5" fmla="*/ 45 h 45"/>
                <a:gd name="T6" fmla="*/ 90 w 90"/>
                <a:gd name="T7" fmla="*/ 1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45">
                  <a:moveTo>
                    <a:pt x="90" y="18"/>
                  </a:moveTo>
                  <a:lnTo>
                    <a:pt x="0" y="0"/>
                  </a:lnTo>
                  <a:lnTo>
                    <a:pt x="90" y="45"/>
                  </a:lnTo>
                  <a:lnTo>
                    <a:pt x="90" y="18"/>
                  </a:lnTo>
                  <a:close/>
                </a:path>
              </a:pathLst>
            </a:custGeom>
            <a:solidFill>
              <a:srgbClr val="C398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04" name="Freeform 520"/>
            <p:cNvSpPr>
              <a:spLocks/>
            </p:cNvSpPr>
            <p:nvPr/>
          </p:nvSpPr>
          <p:spPr bwMode="auto">
            <a:xfrm>
              <a:off x="7191375" y="5692775"/>
              <a:ext cx="200025" cy="271463"/>
            </a:xfrm>
            <a:custGeom>
              <a:avLst/>
              <a:gdLst>
                <a:gd name="T0" fmla="*/ 40 w 126"/>
                <a:gd name="T1" fmla="*/ 171 h 171"/>
                <a:gd name="T2" fmla="*/ 126 w 126"/>
                <a:gd name="T3" fmla="*/ 134 h 171"/>
                <a:gd name="T4" fmla="*/ 67 w 126"/>
                <a:gd name="T5" fmla="*/ 0 h 171"/>
                <a:gd name="T6" fmla="*/ 0 w 126"/>
                <a:gd name="T7" fmla="*/ 12 h 171"/>
                <a:gd name="T8" fmla="*/ 14 w 126"/>
                <a:gd name="T9" fmla="*/ 110 h 171"/>
                <a:gd name="T10" fmla="*/ 40 w 126"/>
                <a:gd name="T11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171">
                  <a:moveTo>
                    <a:pt x="40" y="171"/>
                  </a:moveTo>
                  <a:lnTo>
                    <a:pt x="126" y="134"/>
                  </a:lnTo>
                  <a:lnTo>
                    <a:pt x="67" y="0"/>
                  </a:lnTo>
                  <a:lnTo>
                    <a:pt x="0" y="12"/>
                  </a:lnTo>
                  <a:lnTo>
                    <a:pt x="14" y="110"/>
                  </a:lnTo>
                  <a:lnTo>
                    <a:pt x="40" y="17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05" name="Freeform 521"/>
            <p:cNvSpPr>
              <a:spLocks/>
            </p:cNvSpPr>
            <p:nvPr/>
          </p:nvSpPr>
          <p:spPr bwMode="auto">
            <a:xfrm>
              <a:off x="7378700" y="7123113"/>
              <a:ext cx="298450" cy="192088"/>
            </a:xfrm>
            <a:custGeom>
              <a:avLst/>
              <a:gdLst>
                <a:gd name="T0" fmla="*/ 77 w 131"/>
                <a:gd name="T1" fmla="*/ 14 h 84"/>
                <a:gd name="T2" fmla="*/ 128 w 131"/>
                <a:gd name="T3" fmla="*/ 84 h 84"/>
                <a:gd name="T4" fmla="*/ 65 w 131"/>
                <a:gd name="T5" fmla="*/ 71 h 84"/>
                <a:gd name="T6" fmla="*/ 0 w 131"/>
                <a:gd name="T7" fmla="*/ 58 h 84"/>
                <a:gd name="T8" fmla="*/ 11 w 131"/>
                <a:gd name="T9" fmla="*/ 0 h 84"/>
                <a:gd name="T10" fmla="*/ 77 w 131"/>
                <a:gd name="T11" fmla="*/ 1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" h="84">
                  <a:moveTo>
                    <a:pt x="77" y="14"/>
                  </a:moveTo>
                  <a:cubicBezTo>
                    <a:pt x="110" y="20"/>
                    <a:pt x="131" y="51"/>
                    <a:pt x="128" y="84"/>
                  </a:cubicBezTo>
                  <a:cubicBezTo>
                    <a:pt x="65" y="71"/>
                    <a:pt x="65" y="71"/>
                    <a:pt x="65" y="71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77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06" name="Freeform 522"/>
            <p:cNvSpPr>
              <a:spLocks/>
            </p:cNvSpPr>
            <p:nvPr/>
          </p:nvSpPr>
          <p:spPr bwMode="auto">
            <a:xfrm>
              <a:off x="7404100" y="6648450"/>
              <a:ext cx="234950" cy="504825"/>
            </a:xfrm>
            <a:custGeom>
              <a:avLst/>
              <a:gdLst>
                <a:gd name="T0" fmla="*/ 148 w 148"/>
                <a:gd name="T1" fmla="*/ 0 h 318"/>
                <a:gd name="T2" fmla="*/ 87 w 148"/>
                <a:gd name="T3" fmla="*/ 318 h 318"/>
                <a:gd name="T4" fmla="*/ 0 w 148"/>
                <a:gd name="T5" fmla="*/ 299 h 318"/>
                <a:gd name="T6" fmla="*/ 18 w 148"/>
                <a:gd name="T7" fmla="*/ 197 h 318"/>
                <a:gd name="T8" fmla="*/ 30 w 148"/>
                <a:gd name="T9" fmla="*/ 17 h 318"/>
                <a:gd name="T10" fmla="*/ 148 w 148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8" h="318">
                  <a:moveTo>
                    <a:pt x="148" y="0"/>
                  </a:moveTo>
                  <a:lnTo>
                    <a:pt x="87" y="318"/>
                  </a:lnTo>
                  <a:lnTo>
                    <a:pt x="0" y="299"/>
                  </a:lnTo>
                  <a:lnTo>
                    <a:pt x="18" y="197"/>
                  </a:lnTo>
                  <a:lnTo>
                    <a:pt x="30" y="17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07" name="Freeform 523"/>
            <p:cNvSpPr>
              <a:spLocks/>
            </p:cNvSpPr>
            <p:nvPr/>
          </p:nvSpPr>
          <p:spPr bwMode="auto">
            <a:xfrm>
              <a:off x="7404100" y="6961188"/>
              <a:ext cx="168275" cy="192088"/>
            </a:xfrm>
            <a:custGeom>
              <a:avLst/>
              <a:gdLst>
                <a:gd name="T0" fmla="*/ 106 w 106"/>
                <a:gd name="T1" fmla="*/ 19 h 121"/>
                <a:gd name="T2" fmla="*/ 87 w 106"/>
                <a:gd name="T3" fmla="*/ 121 h 121"/>
                <a:gd name="T4" fmla="*/ 0 w 106"/>
                <a:gd name="T5" fmla="*/ 102 h 121"/>
                <a:gd name="T6" fmla="*/ 18 w 106"/>
                <a:gd name="T7" fmla="*/ 0 h 121"/>
                <a:gd name="T8" fmla="*/ 106 w 106"/>
                <a:gd name="T9" fmla="*/ 1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21">
                  <a:moveTo>
                    <a:pt x="106" y="19"/>
                  </a:moveTo>
                  <a:lnTo>
                    <a:pt x="87" y="121"/>
                  </a:lnTo>
                  <a:lnTo>
                    <a:pt x="0" y="102"/>
                  </a:lnTo>
                  <a:lnTo>
                    <a:pt x="18" y="0"/>
                  </a:lnTo>
                  <a:lnTo>
                    <a:pt x="106" y="19"/>
                  </a:lnTo>
                  <a:close/>
                </a:path>
              </a:pathLst>
            </a:custGeom>
            <a:solidFill>
              <a:srgbClr val="008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08" name="Freeform 524"/>
            <p:cNvSpPr>
              <a:spLocks/>
            </p:cNvSpPr>
            <p:nvPr/>
          </p:nvSpPr>
          <p:spPr bwMode="auto">
            <a:xfrm>
              <a:off x="7410450" y="7264400"/>
              <a:ext cx="157162" cy="73025"/>
            </a:xfrm>
            <a:custGeom>
              <a:avLst/>
              <a:gdLst>
                <a:gd name="T0" fmla="*/ 9 w 69"/>
                <a:gd name="T1" fmla="*/ 21 h 32"/>
                <a:gd name="T2" fmla="*/ 56 w 69"/>
                <a:gd name="T3" fmla="*/ 31 h 32"/>
                <a:gd name="T4" fmla="*/ 68 w 69"/>
                <a:gd name="T5" fmla="*/ 23 h 32"/>
                <a:gd name="T6" fmla="*/ 60 w 69"/>
                <a:gd name="T7" fmla="*/ 11 h 32"/>
                <a:gd name="T8" fmla="*/ 13 w 69"/>
                <a:gd name="T9" fmla="*/ 1 h 32"/>
                <a:gd name="T10" fmla="*/ 1 w 69"/>
                <a:gd name="T11" fmla="*/ 9 h 32"/>
                <a:gd name="T12" fmla="*/ 9 w 69"/>
                <a:gd name="T13" fmla="*/ 2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32">
                  <a:moveTo>
                    <a:pt x="9" y="21"/>
                  </a:moveTo>
                  <a:cubicBezTo>
                    <a:pt x="56" y="31"/>
                    <a:pt x="56" y="31"/>
                    <a:pt x="56" y="31"/>
                  </a:cubicBezTo>
                  <a:cubicBezTo>
                    <a:pt x="62" y="32"/>
                    <a:pt x="67" y="28"/>
                    <a:pt x="68" y="23"/>
                  </a:cubicBezTo>
                  <a:cubicBezTo>
                    <a:pt x="69" y="17"/>
                    <a:pt x="66" y="12"/>
                    <a:pt x="60" y="1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7" y="0"/>
                    <a:pt x="2" y="4"/>
                    <a:pt x="1" y="9"/>
                  </a:cubicBezTo>
                  <a:cubicBezTo>
                    <a:pt x="0" y="15"/>
                    <a:pt x="3" y="20"/>
                    <a:pt x="9" y="21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09" name="Freeform 525"/>
            <p:cNvSpPr>
              <a:spLocks/>
            </p:cNvSpPr>
            <p:nvPr/>
          </p:nvSpPr>
          <p:spPr bwMode="auto">
            <a:xfrm>
              <a:off x="7837488" y="5576888"/>
              <a:ext cx="141287" cy="234950"/>
            </a:xfrm>
            <a:custGeom>
              <a:avLst/>
              <a:gdLst>
                <a:gd name="T0" fmla="*/ 62 w 62"/>
                <a:gd name="T1" fmla="*/ 52 h 103"/>
                <a:gd name="T2" fmla="*/ 10 w 62"/>
                <a:gd name="T3" fmla="*/ 0 h 103"/>
                <a:gd name="T4" fmla="*/ 10 w 62"/>
                <a:gd name="T5" fmla="*/ 41 h 103"/>
                <a:gd name="T6" fmla="*/ 0 w 62"/>
                <a:gd name="T7" fmla="*/ 51 h 103"/>
                <a:gd name="T8" fmla="*/ 0 w 62"/>
                <a:gd name="T9" fmla="*/ 93 h 103"/>
                <a:gd name="T10" fmla="*/ 10 w 62"/>
                <a:gd name="T11" fmla="*/ 103 h 103"/>
                <a:gd name="T12" fmla="*/ 10 w 62"/>
                <a:gd name="T13" fmla="*/ 103 h 103"/>
                <a:gd name="T14" fmla="*/ 10 w 62"/>
                <a:gd name="T15" fmla="*/ 103 h 103"/>
                <a:gd name="T16" fmla="*/ 10 w 62"/>
                <a:gd name="T17" fmla="*/ 103 h 103"/>
                <a:gd name="T18" fmla="*/ 10 w 62"/>
                <a:gd name="T19" fmla="*/ 103 h 103"/>
                <a:gd name="T20" fmla="*/ 62 w 62"/>
                <a:gd name="T21" fmla="*/ 5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103">
                  <a:moveTo>
                    <a:pt x="62" y="52"/>
                  </a:moveTo>
                  <a:cubicBezTo>
                    <a:pt x="62" y="23"/>
                    <a:pt x="39" y="0"/>
                    <a:pt x="10" y="0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5" y="41"/>
                    <a:pt x="0" y="46"/>
                    <a:pt x="0" y="5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9"/>
                    <a:pt x="5" y="103"/>
                    <a:pt x="10" y="103"/>
                  </a:cubicBezTo>
                  <a:cubicBezTo>
                    <a:pt x="10" y="103"/>
                    <a:pt x="10" y="103"/>
                    <a:pt x="10" y="103"/>
                  </a:cubicBezTo>
                  <a:cubicBezTo>
                    <a:pt x="10" y="103"/>
                    <a:pt x="10" y="103"/>
                    <a:pt x="10" y="103"/>
                  </a:cubicBezTo>
                  <a:cubicBezTo>
                    <a:pt x="10" y="103"/>
                    <a:pt x="10" y="103"/>
                    <a:pt x="10" y="103"/>
                  </a:cubicBezTo>
                  <a:cubicBezTo>
                    <a:pt x="10" y="103"/>
                    <a:pt x="10" y="103"/>
                    <a:pt x="10" y="103"/>
                  </a:cubicBezTo>
                  <a:cubicBezTo>
                    <a:pt x="39" y="103"/>
                    <a:pt x="62" y="80"/>
                    <a:pt x="62" y="52"/>
                  </a:cubicBez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10" name="Freeform 526"/>
            <p:cNvSpPr>
              <a:spLocks/>
            </p:cNvSpPr>
            <p:nvPr/>
          </p:nvSpPr>
          <p:spPr bwMode="auto">
            <a:xfrm>
              <a:off x="7837488" y="5508625"/>
              <a:ext cx="46037" cy="231775"/>
            </a:xfrm>
            <a:custGeom>
              <a:avLst/>
              <a:gdLst>
                <a:gd name="T0" fmla="*/ 20 w 20"/>
                <a:gd name="T1" fmla="*/ 92 h 102"/>
                <a:gd name="T2" fmla="*/ 10 w 20"/>
                <a:gd name="T3" fmla="*/ 102 h 102"/>
                <a:gd name="T4" fmla="*/ 10 w 20"/>
                <a:gd name="T5" fmla="*/ 102 h 102"/>
                <a:gd name="T6" fmla="*/ 0 w 20"/>
                <a:gd name="T7" fmla="*/ 92 h 102"/>
                <a:gd name="T8" fmla="*/ 0 w 20"/>
                <a:gd name="T9" fmla="*/ 10 h 102"/>
                <a:gd name="T10" fmla="*/ 10 w 20"/>
                <a:gd name="T11" fmla="*/ 0 h 102"/>
                <a:gd name="T12" fmla="*/ 10 w 20"/>
                <a:gd name="T13" fmla="*/ 0 h 102"/>
                <a:gd name="T14" fmla="*/ 20 w 20"/>
                <a:gd name="T15" fmla="*/ 10 h 102"/>
                <a:gd name="T16" fmla="*/ 20 w 20"/>
                <a:gd name="T17" fmla="*/ 9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102">
                  <a:moveTo>
                    <a:pt x="20" y="92"/>
                  </a:moveTo>
                  <a:cubicBezTo>
                    <a:pt x="20" y="98"/>
                    <a:pt x="16" y="102"/>
                    <a:pt x="10" y="102"/>
                  </a:cubicBezTo>
                  <a:cubicBezTo>
                    <a:pt x="10" y="102"/>
                    <a:pt x="10" y="102"/>
                    <a:pt x="10" y="102"/>
                  </a:cubicBezTo>
                  <a:cubicBezTo>
                    <a:pt x="5" y="102"/>
                    <a:pt x="0" y="98"/>
                    <a:pt x="0" y="9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lnTo>
                    <a:pt x="20" y="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11" name="Rectangle 527"/>
            <p:cNvSpPr>
              <a:spLocks noChangeArrowheads="1"/>
            </p:cNvSpPr>
            <p:nvPr/>
          </p:nvSpPr>
          <p:spPr bwMode="auto">
            <a:xfrm>
              <a:off x="7124700" y="5243513"/>
              <a:ext cx="422275" cy="88900"/>
            </a:xfrm>
            <a:prstGeom prst="rect">
              <a:avLst/>
            </a:prstGeom>
            <a:solidFill>
              <a:srgbClr val="008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12" name="Rectangle 528"/>
            <p:cNvSpPr>
              <a:spLocks noChangeArrowheads="1"/>
            </p:cNvSpPr>
            <p:nvPr/>
          </p:nvSpPr>
          <p:spPr bwMode="auto">
            <a:xfrm>
              <a:off x="7124700" y="5276850"/>
              <a:ext cx="422275" cy="20638"/>
            </a:xfrm>
            <a:prstGeom prst="rect">
              <a:avLst/>
            </a:prstGeom>
            <a:solidFill>
              <a:srgbClr val="55D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13" name="Freeform 529"/>
            <p:cNvSpPr>
              <a:spLocks/>
            </p:cNvSpPr>
            <p:nvPr/>
          </p:nvSpPr>
          <p:spPr bwMode="auto">
            <a:xfrm>
              <a:off x="6951663" y="4965700"/>
              <a:ext cx="574675" cy="277813"/>
            </a:xfrm>
            <a:custGeom>
              <a:avLst/>
              <a:gdLst>
                <a:gd name="T0" fmla="*/ 252 w 252"/>
                <a:gd name="T1" fmla="*/ 110 h 121"/>
                <a:gd name="T2" fmla="*/ 197 w 252"/>
                <a:gd name="T3" fmla="*/ 55 h 121"/>
                <a:gd name="T4" fmla="*/ 55 w 252"/>
                <a:gd name="T5" fmla="*/ 55 h 121"/>
                <a:gd name="T6" fmla="*/ 0 w 252"/>
                <a:gd name="T7" fmla="*/ 0 h 121"/>
                <a:gd name="T8" fmla="*/ 0 w 252"/>
                <a:gd name="T9" fmla="*/ 45 h 121"/>
                <a:gd name="T10" fmla="*/ 77 w 252"/>
                <a:gd name="T11" fmla="*/ 121 h 121"/>
                <a:gd name="T12" fmla="*/ 252 w 252"/>
                <a:gd name="T13" fmla="*/ 121 h 121"/>
                <a:gd name="T14" fmla="*/ 252 w 252"/>
                <a:gd name="T15" fmla="*/ 11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2" h="121">
                  <a:moveTo>
                    <a:pt x="252" y="110"/>
                  </a:moveTo>
                  <a:cubicBezTo>
                    <a:pt x="252" y="80"/>
                    <a:pt x="227" y="55"/>
                    <a:pt x="19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25" y="55"/>
                    <a:pt x="0" y="31"/>
                    <a:pt x="0" y="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87"/>
                    <a:pt x="35" y="121"/>
                    <a:pt x="77" y="121"/>
                  </a:cubicBezTo>
                  <a:cubicBezTo>
                    <a:pt x="252" y="121"/>
                    <a:pt x="252" y="121"/>
                    <a:pt x="252" y="121"/>
                  </a:cubicBezTo>
                  <a:lnTo>
                    <a:pt x="252" y="110"/>
                  </a:lnTo>
                  <a:close/>
                </a:path>
              </a:pathLst>
            </a:custGeom>
            <a:solidFill>
              <a:srgbClr val="6D4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14" name="Freeform 530"/>
            <p:cNvSpPr>
              <a:spLocks/>
            </p:cNvSpPr>
            <p:nvPr/>
          </p:nvSpPr>
          <p:spPr bwMode="auto">
            <a:xfrm>
              <a:off x="6999288" y="5332413"/>
              <a:ext cx="409575" cy="171450"/>
            </a:xfrm>
            <a:custGeom>
              <a:avLst/>
              <a:gdLst>
                <a:gd name="T0" fmla="*/ 55 w 179"/>
                <a:gd name="T1" fmla="*/ 19 h 75"/>
                <a:gd name="T2" fmla="*/ 55 w 179"/>
                <a:gd name="T3" fmla="*/ 0 h 75"/>
                <a:gd name="T4" fmla="*/ 179 w 179"/>
                <a:gd name="T5" fmla="*/ 0 h 75"/>
                <a:gd name="T6" fmla="*/ 107 w 179"/>
                <a:gd name="T7" fmla="*/ 75 h 75"/>
                <a:gd name="T8" fmla="*/ 0 w 179"/>
                <a:gd name="T9" fmla="*/ 74 h 75"/>
                <a:gd name="T10" fmla="*/ 55 w 179"/>
                <a:gd name="T11" fmla="*/ 1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9" h="75">
                  <a:moveTo>
                    <a:pt x="55" y="19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79" y="0"/>
                    <a:pt x="179" y="75"/>
                    <a:pt x="107" y="75"/>
                  </a:cubicBezTo>
                  <a:cubicBezTo>
                    <a:pt x="35" y="75"/>
                    <a:pt x="0" y="74"/>
                    <a:pt x="0" y="74"/>
                  </a:cubicBezTo>
                  <a:cubicBezTo>
                    <a:pt x="31" y="74"/>
                    <a:pt x="55" y="50"/>
                    <a:pt x="55" y="19"/>
                  </a:cubicBezTo>
                  <a:close/>
                </a:path>
              </a:pathLst>
            </a:custGeom>
            <a:solidFill>
              <a:srgbClr val="6D4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15" name="Freeform 531"/>
            <p:cNvSpPr>
              <a:spLocks/>
            </p:cNvSpPr>
            <p:nvPr/>
          </p:nvSpPr>
          <p:spPr bwMode="auto">
            <a:xfrm>
              <a:off x="6999288" y="5332413"/>
              <a:ext cx="409575" cy="225425"/>
            </a:xfrm>
            <a:custGeom>
              <a:avLst/>
              <a:gdLst>
                <a:gd name="T0" fmla="*/ 55 w 179"/>
                <a:gd name="T1" fmla="*/ 43 h 99"/>
                <a:gd name="T2" fmla="*/ 55 w 179"/>
                <a:gd name="T3" fmla="*/ 24 h 99"/>
                <a:gd name="T4" fmla="*/ 179 w 179"/>
                <a:gd name="T5" fmla="*/ 0 h 99"/>
                <a:gd name="T6" fmla="*/ 107 w 179"/>
                <a:gd name="T7" fmla="*/ 99 h 99"/>
                <a:gd name="T8" fmla="*/ 0 w 179"/>
                <a:gd name="T9" fmla="*/ 98 h 99"/>
                <a:gd name="T10" fmla="*/ 55 w 179"/>
                <a:gd name="T11" fmla="*/ 4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9" h="99">
                  <a:moveTo>
                    <a:pt x="55" y="43"/>
                  </a:moveTo>
                  <a:cubicBezTo>
                    <a:pt x="55" y="24"/>
                    <a:pt x="55" y="24"/>
                    <a:pt x="55" y="24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79" y="0"/>
                    <a:pt x="179" y="99"/>
                    <a:pt x="107" y="99"/>
                  </a:cubicBezTo>
                  <a:cubicBezTo>
                    <a:pt x="35" y="99"/>
                    <a:pt x="0" y="98"/>
                    <a:pt x="0" y="98"/>
                  </a:cubicBezTo>
                  <a:cubicBezTo>
                    <a:pt x="31" y="98"/>
                    <a:pt x="55" y="74"/>
                    <a:pt x="55" y="43"/>
                  </a:cubicBezTo>
                  <a:close/>
                </a:path>
              </a:pathLst>
            </a:custGeom>
            <a:solidFill>
              <a:srgbClr val="6D4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16" name="Oval 532"/>
            <p:cNvSpPr>
              <a:spLocks noChangeArrowheads="1"/>
            </p:cNvSpPr>
            <p:nvPr/>
          </p:nvSpPr>
          <p:spPr bwMode="auto">
            <a:xfrm>
              <a:off x="7478713" y="5410200"/>
              <a:ext cx="23812" cy="206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17" name="Line 533"/>
            <p:cNvSpPr>
              <a:spLocks noChangeShapeType="1"/>
            </p:cNvSpPr>
            <p:nvPr/>
          </p:nvSpPr>
          <p:spPr bwMode="auto">
            <a:xfrm flipH="1" flipV="1">
              <a:off x="7451725" y="5526088"/>
              <a:ext cx="66675" cy="11113"/>
            </a:xfrm>
            <a:prstGeom prst="line">
              <a:avLst/>
            </a:prstGeom>
            <a:noFill/>
            <a:ln w="12700" cap="flat">
              <a:solidFill>
                <a:srgbClr val="C3986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50140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2593 L 0 1.48148E-6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9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 bwMode="auto">
          <a:xfrm>
            <a:off x="6556565" y="2130839"/>
            <a:ext cx="5266944" cy="1028337"/>
          </a:xfrm>
          <a:prstGeom prst="rect">
            <a:avLst/>
          </a:prstGeom>
          <a:solidFill>
            <a:schemeClr val="bg2">
              <a:lumMod val="85000"/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0" name="Data"/>
          <p:cNvSpPr/>
          <p:nvPr/>
        </p:nvSpPr>
        <p:spPr bwMode="auto">
          <a:xfrm>
            <a:off x="6355178" y="1223963"/>
            <a:ext cx="5632704" cy="726982"/>
          </a:xfrm>
          <a:prstGeom prst="rect">
            <a:avLst/>
          </a:prstGeom>
          <a:solidFill>
            <a:srgbClr val="58BDE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2" tIns="146304" rIns="179212" bIns="1433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5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5400" b="1" spc="-20" smtClean="0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DATA</a:t>
            </a:r>
            <a:endParaRPr lang="en-US" sz="5400" b="1" spc="-20" dirty="0">
              <a:gradFill>
                <a:gsLst>
                  <a:gs pos="8300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77" name="USER"/>
          <p:cNvSpPr/>
          <p:nvPr/>
        </p:nvSpPr>
        <p:spPr bwMode="auto">
          <a:xfrm>
            <a:off x="457201" y="1223963"/>
            <a:ext cx="5633356" cy="726982"/>
          </a:xfrm>
          <a:prstGeom prst="rect">
            <a:avLst/>
          </a:prstGeom>
          <a:solidFill>
            <a:srgbClr val="58BDE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2" tIns="146304" rIns="179212" bIns="1433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5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5400" b="1" spc="-20" dirty="0" smtClean="0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USERS</a:t>
            </a:r>
            <a:endParaRPr lang="en-US" sz="5400" b="1" spc="-20" dirty="0">
              <a:gradFill>
                <a:gsLst>
                  <a:gs pos="8300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284" name="Group 1283"/>
          <p:cNvGrpSpPr/>
          <p:nvPr/>
        </p:nvGrpSpPr>
        <p:grpSpPr>
          <a:xfrm>
            <a:off x="540178" y="2851546"/>
            <a:ext cx="5262336" cy="2763865"/>
            <a:chOff x="540178" y="2851546"/>
            <a:chExt cx="5262336" cy="2763865"/>
          </a:xfrm>
        </p:grpSpPr>
        <p:sp>
          <p:nvSpPr>
            <p:cNvPr id="478" name="AutoShape 3"/>
            <p:cNvSpPr>
              <a:spLocks noChangeAspect="1" noChangeArrowheads="1" noTextEdit="1"/>
            </p:cNvSpPr>
            <p:nvPr/>
          </p:nvSpPr>
          <p:spPr bwMode="auto">
            <a:xfrm>
              <a:off x="855747" y="3586644"/>
              <a:ext cx="2539411" cy="2028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19" name="Rounded Rectangle 618"/>
            <p:cNvSpPr/>
            <p:nvPr/>
          </p:nvSpPr>
          <p:spPr bwMode="auto">
            <a:xfrm rot="5400000">
              <a:off x="4210932" y="4023829"/>
              <a:ext cx="1889570" cy="1293594"/>
            </a:xfrm>
            <a:prstGeom prst="roundRect">
              <a:avLst>
                <a:gd name="adj" fmla="val 5986"/>
              </a:avLst>
            </a:prstGeom>
            <a:solidFill>
              <a:srgbClr val="33333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/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0" name="Rounded Rectangle 619"/>
            <p:cNvSpPr/>
            <p:nvPr/>
          </p:nvSpPr>
          <p:spPr bwMode="auto">
            <a:xfrm rot="5400000">
              <a:off x="4342251" y="4075857"/>
              <a:ext cx="1626931" cy="1133942"/>
            </a:xfrm>
            <a:prstGeom prst="roundRect">
              <a:avLst>
                <a:gd name="adj" fmla="val 3643"/>
              </a:avLst>
            </a:pr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/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1" name="Oval 620"/>
            <p:cNvSpPr/>
            <p:nvPr/>
          </p:nvSpPr>
          <p:spPr bwMode="auto">
            <a:xfrm rot="5400000">
              <a:off x="5117455" y="5486583"/>
              <a:ext cx="76525" cy="76525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/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7" name="Rectangle 606"/>
            <p:cNvSpPr/>
            <p:nvPr/>
          </p:nvSpPr>
          <p:spPr>
            <a:xfrm>
              <a:off x="4649298" y="4092508"/>
              <a:ext cx="1025503" cy="1287474"/>
            </a:xfrm>
            <a:prstGeom prst="rect">
              <a:avLst/>
            </a:prstGeom>
            <a:noFill/>
            <a:ln w="22225">
              <a:solidFill>
                <a:srgbClr val="A32B01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3219" tIns="46610" rIns="93219" bIns="46610" rtlCol="0" anchor="ctr"/>
            <a:lstStyle/>
            <a:p>
              <a:pPr algn="ctr" defTabSz="932468"/>
              <a:endParaRPr lang="en-US" sz="1835">
                <a:solidFill>
                  <a:srgbClr val="000000"/>
                </a:solidFill>
              </a:endParaRPr>
            </a:p>
          </p:txBody>
        </p:sp>
        <p:sp>
          <p:nvSpPr>
            <p:cNvPr id="608" name="Rectangle 607"/>
            <p:cNvSpPr/>
            <p:nvPr/>
          </p:nvSpPr>
          <p:spPr>
            <a:xfrm>
              <a:off x="4649298" y="3911598"/>
              <a:ext cx="1025503" cy="199389"/>
            </a:xfrm>
            <a:prstGeom prst="rect">
              <a:avLst/>
            </a:prstGeom>
            <a:noFill/>
            <a:ln w="22225">
              <a:solidFill>
                <a:srgbClr val="A32B01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3219" tIns="46610" rIns="93219" bIns="46610" rtlCol="0" anchor="ctr"/>
            <a:lstStyle/>
            <a:p>
              <a:pPr algn="ctr" defTabSz="932468"/>
              <a:endParaRPr lang="en-US" sz="1835">
                <a:solidFill>
                  <a:srgbClr val="000000"/>
                </a:solidFill>
              </a:endParaRPr>
            </a:p>
          </p:txBody>
        </p:sp>
        <p:cxnSp>
          <p:nvCxnSpPr>
            <p:cNvPr id="612" name="Straight Connector 611"/>
            <p:cNvCxnSpPr/>
            <p:nvPr/>
          </p:nvCxnSpPr>
          <p:spPr>
            <a:xfrm>
              <a:off x="4731651" y="4390496"/>
              <a:ext cx="462328" cy="0"/>
            </a:xfrm>
            <a:prstGeom prst="line">
              <a:avLst/>
            </a:prstGeom>
            <a:ln w="28575">
              <a:solidFill>
                <a:srgbClr val="A32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3" name="Straight Connector 612"/>
            <p:cNvCxnSpPr/>
            <p:nvPr/>
          </p:nvCxnSpPr>
          <p:spPr>
            <a:xfrm>
              <a:off x="4731651" y="4494102"/>
              <a:ext cx="462328" cy="0"/>
            </a:xfrm>
            <a:prstGeom prst="line">
              <a:avLst/>
            </a:prstGeom>
            <a:ln w="28575">
              <a:solidFill>
                <a:srgbClr val="A32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4" name="Straight Connector 613"/>
            <p:cNvCxnSpPr/>
            <p:nvPr/>
          </p:nvCxnSpPr>
          <p:spPr>
            <a:xfrm>
              <a:off x="4731651" y="4597709"/>
              <a:ext cx="873640" cy="0"/>
            </a:xfrm>
            <a:prstGeom prst="line">
              <a:avLst/>
            </a:prstGeom>
            <a:ln w="28575">
              <a:solidFill>
                <a:srgbClr val="A32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" name="Straight Connector 614"/>
            <p:cNvCxnSpPr/>
            <p:nvPr/>
          </p:nvCxnSpPr>
          <p:spPr>
            <a:xfrm>
              <a:off x="4731651" y="4701315"/>
              <a:ext cx="873640" cy="0"/>
            </a:xfrm>
            <a:prstGeom prst="line">
              <a:avLst/>
            </a:prstGeom>
            <a:ln w="28575">
              <a:solidFill>
                <a:srgbClr val="A32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" name="Straight Connector 615"/>
            <p:cNvCxnSpPr/>
            <p:nvPr/>
          </p:nvCxnSpPr>
          <p:spPr>
            <a:xfrm>
              <a:off x="4731651" y="4908528"/>
              <a:ext cx="873640" cy="0"/>
            </a:xfrm>
            <a:prstGeom prst="line">
              <a:avLst/>
            </a:prstGeom>
            <a:ln w="28575">
              <a:solidFill>
                <a:srgbClr val="A32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" name="Straight Connector 616"/>
            <p:cNvCxnSpPr/>
            <p:nvPr/>
          </p:nvCxnSpPr>
          <p:spPr>
            <a:xfrm>
              <a:off x="4731651" y="4804922"/>
              <a:ext cx="873640" cy="0"/>
            </a:xfrm>
            <a:prstGeom prst="line">
              <a:avLst/>
            </a:prstGeom>
            <a:ln w="28575">
              <a:solidFill>
                <a:srgbClr val="A32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8" name="Straight Connector 617"/>
            <p:cNvCxnSpPr/>
            <p:nvPr/>
          </p:nvCxnSpPr>
          <p:spPr>
            <a:xfrm>
              <a:off x="4731651" y="5012137"/>
              <a:ext cx="873640" cy="0"/>
            </a:xfrm>
            <a:prstGeom prst="line">
              <a:avLst/>
            </a:prstGeom>
            <a:ln w="28575">
              <a:solidFill>
                <a:srgbClr val="A32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1" name="Freeform 12"/>
            <p:cNvSpPr>
              <a:spLocks noEditPoints="1"/>
            </p:cNvSpPr>
            <p:nvPr/>
          </p:nvSpPr>
          <p:spPr bwMode="auto">
            <a:xfrm>
              <a:off x="5297283" y="4189760"/>
              <a:ext cx="333312" cy="325365"/>
            </a:xfrm>
            <a:custGeom>
              <a:avLst/>
              <a:gdLst>
                <a:gd name="T0" fmla="*/ 731 w 1609"/>
                <a:gd name="T1" fmla="*/ 843 h 1572"/>
                <a:gd name="T2" fmla="*/ 1444 w 1609"/>
                <a:gd name="T3" fmla="*/ 843 h 1572"/>
                <a:gd name="T4" fmla="*/ 731 w 1609"/>
                <a:gd name="T5" fmla="*/ 1572 h 1572"/>
                <a:gd name="T6" fmla="*/ 0 w 1609"/>
                <a:gd name="T7" fmla="*/ 843 h 1572"/>
                <a:gd name="T8" fmla="*/ 731 w 1609"/>
                <a:gd name="T9" fmla="*/ 132 h 1572"/>
                <a:gd name="T10" fmla="*/ 731 w 1609"/>
                <a:gd name="T11" fmla="*/ 843 h 1572"/>
                <a:gd name="T12" fmla="*/ 731 w 1609"/>
                <a:gd name="T13" fmla="*/ 843 h 1572"/>
                <a:gd name="T14" fmla="*/ 898 w 1609"/>
                <a:gd name="T15" fmla="*/ 734 h 1572"/>
                <a:gd name="T16" fmla="*/ 1609 w 1609"/>
                <a:gd name="T17" fmla="*/ 734 h 1572"/>
                <a:gd name="T18" fmla="*/ 898 w 1609"/>
                <a:gd name="T19" fmla="*/ 0 h 1572"/>
                <a:gd name="T20" fmla="*/ 898 w 1609"/>
                <a:gd name="T21" fmla="*/ 734 h 1572"/>
                <a:gd name="T22" fmla="*/ 898 w 1609"/>
                <a:gd name="T23" fmla="*/ 734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09" h="1572">
                  <a:moveTo>
                    <a:pt x="731" y="843"/>
                  </a:moveTo>
                  <a:cubicBezTo>
                    <a:pt x="1444" y="843"/>
                    <a:pt x="1444" y="843"/>
                    <a:pt x="1444" y="843"/>
                  </a:cubicBezTo>
                  <a:cubicBezTo>
                    <a:pt x="1444" y="1244"/>
                    <a:pt x="1115" y="1572"/>
                    <a:pt x="731" y="1572"/>
                  </a:cubicBezTo>
                  <a:cubicBezTo>
                    <a:pt x="329" y="1572"/>
                    <a:pt x="0" y="1244"/>
                    <a:pt x="0" y="843"/>
                  </a:cubicBezTo>
                  <a:cubicBezTo>
                    <a:pt x="0" y="460"/>
                    <a:pt x="329" y="132"/>
                    <a:pt x="731" y="132"/>
                  </a:cubicBezTo>
                  <a:cubicBezTo>
                    <a:pt x="731" y="843"/>
                    <a:pt x="731" y="843"/>
                    <a:pt x="731" y="843"/>
                  </a:cubicBezTo>
                  <a:cubicBezTo>
                    <a:pt x="731" y="843"/>
                    <a:pt x="731" y="843"/>
                    <a:pt x="731" y="843"/>
                  </a:cubicBezTo>
                  <a:close/>
                  <a:moveTo>
                    <a:pt x="898" y="734"/>
                  </a:moveTo>
                  <a:cubicBezTo>
                    <a:pt x="1609" y="734"/>
                    <a:pt x="1609" y="734"/>
                    <a:pt x="1609" y="734"/>
                  </a:cubicBezTo>
                  <a:cubicBezTo>
                    <a:pt x="1609" y="331"/>
                    <a:pt x="1281" y="0"/>
                    <a:pt x="898" y="0"/>
                  </a:cubicBezTo>
                  <a:cubicBezTo>
                    <a:pt x="898" y="734"/>
                    <a:pt x="898" y="734"/>
                    <a:pt x="898" y="734"/>
                  </a:cubicBezTo>
                  <a:cubicBezTo>
                    <a:pt x="898" y="734"/>
                    <a:pt x="898" y="734"/>
                    <a:pt x="898" y="734"/>
                  </a:cubicBezTo>
                  <a:close/>
                </a:path>
              </a:pathLst>
            </a:custGeom>
            <a:solidFill>
              <a:srgbClr val="A32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563" name="Freeform 5"/>
            <p:cNvSpPr>
              <a:spLocks/>
            </p:cNvSpPr>
            <p:nvPr/>
          </p:nvSpPr>
          <p:spPr bwMode="auto">
            <a:xfrm>
              <a:off x="1787391" y="5363155"/>
              <a:ext cx="1714098" cy="195853"/>
            </a:xfrm>
            <a:custGeom>
              <a:avLst/>
              <a:gdLst>
                <a:gd name="T0" fmla="*/ 999 w 1094"/>
                <a:gd name="T1" fmla="*/ 0 h 125"/>
                <a:gd name="T2" fmla="*/ 76 w 1094"/>
                <a:gd name="T3" fmla="*/ 0 h 125"/>
                <a:gd name="T4" fmla="*/ 0 w 1094"/>
                <a:gd name="T5" fmla="*/ 125 h 125"/>
                <a:gd name="T6" fmla="*/ 1094 w 1094"/>
                <a:gd name="T7" fmla="*/ 125 h 125"/>
                <a:gd name="T8" fmla="*/ 999 w 1094"/>
                <a:gd name="T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25">
                  <a:moveTo>
                    <a:pt x="999" y="0"/>
                  </a:moveTo>
                  <a:lnTo>
                    <a:pt x="76" y="0"/>
                  </a:lnTo>
                  <a:lnTo>
                    <a:pt x="0" y="125"/>
                  </a:lnTo>
                  <a:lnTo>
                    <a:pt x="1094" y="1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564" name="Rectangle 6"/>
            <p:cNvSpPr>
              <a:spLocks noChangeArrowheads="1"/>
            </p:cNvSpPr>
            <p:nvPr/>
          </p:nvSpPr>
          <p:spPr bwMode="auto">
            <a:xfrm>
              <a:off x="1787391" y="5559005"/>
              <a:ext cx="1714098" cy="56406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565" name="Freeform 7"/>
            <p:cNvSpPr>
              <a:spLocks/>
            </p:cNvSpPr>
            <p:nvPr/>
          </p:nvSpPr>
          <p:spPr bwMode="auto">
            <a:xfrm>
              <a:off x="919374" y="2851546"/>
              <a:ext cx="3462665" cy="2065065"/>
            </a:xfrm>
            <a:custGeom>
              <a:avLst/>
              <a:gdLst>
                <a:gd name="T0" fmla="*/ 1042 w 1042"/>
                <a:gd name="T1" fmla="*/ 587 h 621"/>
                <a:gd name="T2" fmla="*/ 1008 w 1042"/>
                <a:gd name="T3" fmla="*/ 621 h 621"/>
                <a:gd name="T4" fmla="*/ 34 w 1042"/>
                <a:gd name="T5" fmla="*/ 621 h 621"/>
                <a:gd name="T6" fmla="*/ 0 w 1042"/>
                <a:gd name="T7" fmla="*/ 587 h 621"/>
                <a:gd name="T8" fmla="*/ 0 w 1042"/>
                <a:gd name="T9" fmla="*/ 34 h 621"/>
                <a:gd name="T10" fmla="*/ 34 w 1042"/>
                <a:gd name="T11" fmla="*/ 0 h 621"/>
                <a:gd name="T12" fmla="*/ 1008 w 1042"/>
                <a:gd name="T13" fmla="*/ 0 h 621"/>
                <a:gd name="T14" fmla="*/ 1042 w 1042"/>
                <a:gd name="T15" fmla="*/ 34 h 621"/>
                <a:gd name="T16" fmla="*/ 1042 w 1042"/>
                <a:gd name="T17" fmla="*/ 587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2" h="621">
                  <a:moveTo>
                    <a:pt x="1042" y="587"/>
                  </a:moveTo>
                  <a:cubicBezTo>
                    <a:pt x="1042" y="606"/>
                    <a:pt x="1027" y="621"/>
                    <a:pt x="1008" y="621"/>
                  </a:cubicBezTo>
                  <a:cubicBezTo>
                    <a:pt x="34" y="621"/>
                    <a:pt x="34" y="621"/>
                    <a:pt x="34" y="621"/>
                  </a:cubicBezTo>
                  <a:cubicBezTo>
                    <a:pt x="15" y="621"/>
                    <a:pt x="0" y="606"/>
                    <a:pt x="0" y="58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008" y="0"/>
                    <a:pt x="1008" y="0"/>
                    <a:pt x="1008" y="0"/>
                  </a:cubicBezTo>
                  <a:cubicBezTo>
                    <a:pt x="1027" y="0"/>
                    <a:pt x="1042" y="15"/>
                    <a:pt x="1042" y="34"/>
                  </a:cubicBezTo>
                  <a:lnTo>
                    <a:pt x="1042" y="587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566" name="Freeform 8"/>
            <p:cNvSpPr>
              <a:spLocks/>
            </p:cNvSpPr>
            <p:nvPr/>
          </p:nvSpPr>
          <p:spPr bwMode="auto">
            <a:xfrm>
              <a:off x="2415685" y="4910344"/>
              <a:ext cx="444976" cy="542119"/>
            </a:xfrm>
            <a:custGeom>
              <a:avLst/>
              <a:gdLst>
                <a:gd name="T0" fmla="*/ 94 w 134"/>
                <a:gd name="T1" fmla="*/ 0 h 163"/>
                <a:gd name="T2" fmla="*/ 99 w 134"/>
                <a:gd name="T3" fmla="*/ 17 h 163"/>
                <a:gd name="T4" fmla="*/ 67 w 134"/>
                <a:gd name="T5" fmla="*/ 49 h 163"/>
                <a:gd name="T6" fmla="*/ 35 w 134"/>
                <a:gd name="T7" fmla="*/ 17 h 163"/>
                <a:gd name="T8" fmla="*/ 40 w 134"/>
                <a:gd name="T9" fmla="*/ 0 h 163"/>
                <a:gd name="T10" fmla="*/ 0 w 134"/>
                <a:gd name="T11" fmla="*/ 0 h 163"/>
                <a:gd name="T12" fmla="*/ 0 w 134"/>
                <a:gd name="T13" fmla="*/ 163 h 163"/>
                <a:gd name="T14" fmla="*/ 134 w 134"/>
                <a:gd name="T15" fmla="*/ 163 h 163"/>
                <a:gd name="T16" fmla="*/ 134 w 134"/>
                <a:gd name="T17" fmla="*/ 0 h 163"/>
                <a:gd name="T18" fmla="*/ 94 w 134"/>
                <a:gd name="T1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63">
                  <a:moveTo>
                    <a:pt x="94" y="0"/>
                  </a:moveTo>
                  <a:cubicBezTo>
                    <a:pt x="97" y="5"/>
                    <a:pt x="99" y="11"/>
                    <a:pt x="99" y="17"/>
                  </a:cubicBezTo>
                  <a:cubicBezTo>
                    <a:pt x="99" y="35"/>
                    <a:pt x="84" y="49"/>
                    <a:pt x="67" y="49"/>
                  </a:cubicBezTo>
                  <a:cubicBezTo>
                    <a:pt x="49" y="49"/>
                    <a:pt x="35" y="35"/>
                    <a:pt x="35" y="17"/>
                  </a:cubicBezTo>
                  <a:cubicBezTo>
                    <a:pt x="35" y="11"/>
                    <a:pt x="37" y="5"/>
                    <a:pt x="4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134" y="163"/>
                    <a:pt x="134" y="163"/>
                    <a:pt x="134" y="163"/>
                  </a:cubicBezTo>
                  <a:cubicBezTo>
                    <a:pt x="134" y="0"/>
                    <a:pt x="134" y="0"/>
                    <a:pt x="134" y="0"/>
                  </a:cubicBezTo>
                  <a:lnTo>
                    <a:pt x="9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567" name="Freeform 9"/>
            <p:cNvSpPr>
              <a:spLocks/>
            </p:cNvSpPr>
            <p:nvPr/>
          </p:nvSpPr>
          <p:spPr bwMode="auto">
            <a:xfrm>
              <a:off x="1016516" y="2945555"/>
              <a:ext cx="3255845" cy="1798705"/>
            </a:xfrm>
            <a:custGeom>
              <a:avLst/>
              <a:gdLst>
                <a:gd name="T0" fmla="*/ 980 w 980"/>
                <a:gd name="T1" fmla="*/ 527 h 541"/>
                <a:gd name="T2" fmla="*/ 966 w 980"/>
                <a:gd name="T3" fmla="*/ 541 h 541"/>
                <a:gd name="T4" fmla="*/ 14 w 980"/>
                <a:gd name="T5" fmla="*/ 541 h 541"/>
                <a:gd name="T6" fmla="*/ 0 w 980"/>
                <a:gd name="T7" fmla="*/ 527 h 541"/>
                <a:gd name="T8" fmla="*/ 0 w 980"/>
                <a:gd name="T9" fmla="*/ 14 h 541"/>
                <a:gd name="T10" fmla="*/ 14 w 980"/>
                <a:gd name="T11" fmla="*/ 0 h 541"/>
                <a:gd name="T12" fmla="*/ 966 w 980"/>
                <a:gd name="T13" fmla="*/ 0 h 541"/>
                <a:gd name="T14" fmla="*/ 980 w 980"/>
                <a:gd name="T15" fmla="*/ 14 h 541"/>
                <a:gd name="T16" fmla="*/ 980 w 980"/>
                <a:gd name="T17" fmla="*/ 527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0" h="541">
                  <a:moveTo>
                    <a:pt x="980" y="527"/>
                  </a:moveTo>
                  <a:cubicBezTo>
                    <a:pt x="980" y="535"/>
                    <a:pt x="974" y="541"/>
                    <a:pt x="966" y="541"/>
                  </a:cubicBezTo>
                  <a:cubicBezTo>
                    <a:pt x="14" y="541"/>
                    <a:pt x="14" y="541"/>
                    <a:pt x="14" y="541"/>
                  </a:cubicBezTo>
                  <a:cubicBezTo>
                    <a:pt x="6" y="541"/>
                    <a:pt x="0" y="535"/>
                    <a:pt x="0" y="52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966" y="0"/>
                    <a:pt x="966" y="0"/>
                    <a:pt x="966" y="0"/>
                  </a:cubicBezTo>
                  <a:cubicBezTo>
                    <a:pt x="974" y="0"/>
                    <a:pt x="980" y="6"/>
                    <a:pt x="980" y="14"/>
                  </a:cubicBezTo>
                  <a:lnTo>
                    <a:pt x="980" y="527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568" name="Rectangle 14"/>
            <p:cNvSpPr>
              <a:spLocks noChangeArrowheads="1"/>
            </p:cNvSpPr>
            <p:nvPr/>
          </p:nvSpPr>
          <p:spPr bwMode="auto">
            <a:xfrm>
              <a:off x="1108374" y="3051647"/>
              <a:ext cx="3064658" cy="1586528"/>
            </a:xfrm>
            <a:prstGeom prst="rect">
              <a:avLst/>
            </a:prstGeom>
            <a:solidFill>
              <a:srgbClr val="21734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569" name="Freeform 5"/>
            <p:cNvSpPr>
              <a:spLocks noChangeAspect="1" noEditPoints="1"/>
            </p:cNvSpPr>
            <p:nvPr/>
          </p:nvSpPr>
          <p:spPr bwMode="black">
            <a:xfrm>
              <a:off x="1267533" y="3182438"/>
              <a:ext cx="1321583" cy="1325610"/>
            </a:xfrm>
            <a:custGeom>
              <a:avLst/>
              <a:gdLst>
                <a:gd name="T0" fmla="*/ 367 w 414"/>
                <a:gd name="T1" fmla="*/ 274 h 415"/>
                <a:gd name="T2" fmla="*/ 301 w 414"/>
                <a:gd name="T3" fmla="*/ 189 h 415"/>
                <a:gd name="T4" fmla="*/ 367 w 414"/>
                <a:gd name="T5" fmla="*/ 189 h 415"/>
                <a:gd name="T6" fmla="*/ 301 w 414"/>
                <a:gd name="T7" fmla="*/ 326 h 415"/>
                <a:gd name="T8" fmla="*/ 301 w 414"/>
                <a:gd name="T9" fmla="*/ 293 h 415"/>
                <a:gd name="T10" fmla="*/ 367 w 414"/>
                <a:gd name="T11" fmla="*/ 170 h 415"/>
                <a:gd name="T12" fmla="*/ 301 w 414"/>
                <a:gd name="T13" fmla="*/ 85 h 415"/>
                <a:gd name="T14" fmla="*/ 367 w 414"/>
                <a:gd name="T15" fmla="*/ 85 h 415"/>
                <a:gd name="T16" fmla="*/ 367 w 414"/>
                <a:gd name="T17" fmla="*/ 326 h 415"/>
                <a:gd name="T18" fmla="*/ 301 w 414"/>
                <a:gd name="T19" fmla="*/ 326 h 415"/>
                <a:gd name="T20" fmla="*/ 367 w 414"/>
                <a:gd name="T21" fmla="*/ 241 h 415"/>
                <a:gd name="T22" fmla="*/ 301 w 414"/>
                <a:gd name="T23" fmla="*/ 222 h 415"/>
                <a:gd name="T24" fmla="*/ 301 w 414"/>
                <a:gd name="T25" fmla="*/ 189 h 415"/>
                <a:gd name="T26" fmla="*/ 367 w 414"/>
                <a:gd name="T27" fmla="*/ 170 h 415"/>
                <a:gd name="T28" fmla="*/ 301 w 414"/>
                <a:gd name="T29" fmla="*/ 170 h 415"/>
                <a:gd name="T30" fmla="*/ 367 w 414"/>
                <a:gd name="T31" fmla="*/ 118 h 415"/>
                <a:gd name="T32" fmla="*/ 400 w 414"/>
                <a:gd name="T33" fmla="*/ 42 h 415"/>
                <a:gd name="T34" fmla="*/ 0 w 414"/>
                <a:gd name="T35" fmla="*/ 42 h 415"/>
                <a:gd name="T36" fmla="*/ 245 w 414"/>
                <a:gd name="T37" fmla="*/ 368 h 415"/>
                <a:gd name="T38" fmla="*/ 414 w 414"/>
                <a:gd name="T39" fmla="*/ 56 h 415"/>
                <a:gd name="T40" fmla="*/ 118 w 414"/>
                <a:gd name="T41" fmla="*/ 232 h 415"/>
                <a:gd name="T42" fmla="*/ 117 w 414"/>
                <a:gd name="T43" fmla="*/ 225 h 415"/>
                <a:gd name="T44" fmla="*/ 114 w 414"/>
                <a:gd name="T45" fmla="*/ 224 h 415"/>
                <a:gd name="T46" fmla="*/ 112 w 414"/>
                <a:gd name="T47" fmla="*/ 232 h 415"/>
                <a:gd name="T48" fmla="*/ 98 w 414"/>
                <a:gd name="T49" fmla="*/ 206 h 415"/>
                <a:gd name="T50" fmla="*/ 113 w 414"/>
                <a:gd name="T51" fmla="*/ 176 h 415"/>
                <a:gd name="T52" fmla="*/ 116 w 414"/>
                <a:gd name="T53" fmla="*/ 185 h 415"/>
                <a:gd name="T54" fmla="*/ 118 w 414"/>
                <a:gd name="T55" fmla="*/ 186 h 415"/>
                <a:gd name="T56" fmla="*/ 120 w 414"/>
                <a:gd name="T57" fmla="*/ 176 h 415"/>
                <a:gd name="T58" fmla="*/ 134 w 414"/>
                <a:gd name="T59" fmla="*/ 205 h 415"/>
                <a:gd name="T60" fmla="*/ 400 w 414"/>
                <a:gd name="T61" fmla="*/ 354 h 415"/>
                <a:gd name="T62" fmla="*/ 282 w 414"/>
                <a:gd name="T63" fmla="*/ 326 h 415"/>
                <a:gd name="T64" fmla="*/ 245 w 414"/>
                <a:gd name="T65" fmla="*/ 274 h 415"/>
                <a:gd name="T66" fmla="*/ 245 w 414"/>
                <a:gd name="T67" fmla="*/ 241 h 415"/>
                <a:gd name="T68" fmla="*/ 282 w 414"/>
                <a:gd name="T69" fmla="*/ 189 h 415"/>
                <a:gd name="T70" fmla="*/ 282 w 414"/>
                <a:gd name="T71" fmla="*/ 170 h 415"/>
                <a:gd name="T72" fmla="*/ 245 w 414"/>
                <a:gd name="T73" fmla="*/ 118 h 415"/>
                <a:gd name="T74" fmla="*/ 245 w 414"/>
                <a:gd name="T75" fmla="*/ 85 h 415"/>
                <a:gd name="T76" fmla="*/ 400 w 414"/>
                <a:gd name="T77" fmla="*/ 354 h 415"/>
                <a:gd name="T78" fmla="*/ 301 w 414"/>
                <a:gd name="T79" fmla="*/ 326 h 415"/>
                <a:gd name="T80" fmla="*/ 367 w 414"/>
                <a:gd name="T81" fmla="*/ 241 h 415"/>
                <a:gd name="T82" fmla="*/ 367 w 414"/>
                <a:gd name="T83" fmla="*/ 274 h 415"/>
                <a:gd name="T84" fmla="*/ 301 w 414"/>
                <a:gd name="T85" fmla="*/ 189 h 415"/>
                <a:gd name="T86" fmla="*/ 367 w 414"/>
                <a:gd name="T87" fmla="*/ 189 h 415"/>
                <a:gd name="T88" fmla="*/ 301 w 414"/>
                <a:gd name="T89" fmla="*/ 170 h 415"/>
                <a:gd name="T90" fmla="*/ 367 w 414"/>
                <a:gd name="T91" fmla="*/ 85 h 415"/>
                <a:gd name="T92" fmla="*/ 367 w 414"/>
                <a:gd name="T93" fmla="*/ 118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4" h="415">
                  <a:moveTo>
                    <a:pt x="301" y="241"/>
                  </a:moveTo>
                  <a:cubicBezTo>
                    <a:pt x="301" y="274"/>
                    <a:pt x="301" y="274"/>
                    <a:pt x="301" y="274"/>
                  </a:cubicBezTo>
                  <a:cubicBezTo>
                    <a:pt x="367" y="274"/>
                    <a:pt x="367" y="274"/>
                    <a:pt x="367" y="274"/>
                  </a:cubicBezTo>
                  <a:cubicBezTo>
                    <a:pt x="367" y="241"/>
                    <a:pt x="367" y="241"/>
                    <a:pt x="367" y="241"/>
                  </a:cubicBezTo>
                  <a:lnTo>
                    <a:pt x="301" y="241"/>
                  </a:lnTo>
                  <a:close/>
                  <a:moveTo>
                    <a:pt x="301" y="189"/>
                  </a:moveTo>
                  <a:cubicBezTo>
                    <a:pt x="301" y="222"/>
                    <a:pt x="301" y="222"/>
                    <a:pt x="301" y="222"/>
                  </a:cubicBezTo>
                  <a:cubicBezTo>
                    <a:pt x="367" y="222"/>
                    <a:pt x="367" y="222"/>
                    <a:pt x="367" y="222"/>
                  </a:cubicBezTo>
                  <a:cubicBezTo>
                    <a:pt x="367" y="189"/>
                    <a:pt x="367" y="189"/>
                    <a:pt x="367" y="189"/>
                  </a:cubicBezTo>
                  <a:lnTo>
                    <a:pt x="301" y="189"/>
                  </a:lnTo>
                  <a:close/>
                  <a:moveTo>
                    <a:pt x="301" y="293"/>
                  </a:moveTo>
                  <a:cubicBezTo>
                    <a:pt x="301" y="326"/>
                    <a:pt x="301" y="326"/>
                    <a:pt x="301" y="326"/>
                  </a:cubicBezTo>
                  <a:cubicBezTo>
                    <a:pt x="367" y="326"/>
                    <a:pt x="367" y="326"/>
                    <a:pt x="367" y="326"/>
                  </a:cubicBezTo>
                  <a:cubicBezTo>
                    <a:pt x="367" y="293"/>
                    <a:pt x="367" y="293"/>
                    <a:pt x="367" y="293"/>
                  </a:cubicBezTo>
                  <a:lnTo>
                    <a:pt x="301" y="293"/>
                  </a:lnTo>
                  <a:close/>
                  <a:moveTo>
                    <a:pt x="301" y="137"/>
                  </a:moveTo>
                  <a:cubicBezTo>
                    <a:pt x="301" y="170"/>
                    <a:pt x="301" y="170"/>
                    <a:pt x="301" y="170"/>
                  </a:cubicBezTo>
                  <a:cubicBezTo>
                    <a:pt x="367" y="170"/>
                    <a:pt x="367" y="170"/>
                    <a:pt x="367" y="170"/>
                  </a:cubicBezTo>
                  <a:cubicBezTo>
                    <a:pt x="367" y="137"/>
                    <a:pt x="367" y="137"/>
                    <a:pt x="367" y="137"/>
                  </a:cubicBezTo>
                  <a:lnTo>
                    <a:pt x="301" y="137"/>
                  </a:lnTo>
                  <a:close/>
                  <a:moveTo>
                    <a:pt x="301" y="85"/>
                  </a:moveTo>
                  <a:cubicBezTo>
                    <a:pt x="301" y="118"/>
                    <a:pt x="301" y="118"/>
                    <a:pt x="301" y="118"/>
                  </a:cubicBezTo>
                  <a:cubicBezTo>
                    <a:pt x="367" y="118"/>
                    <a:pt x="367" y="118"/>
                    <a:pt x="367" y="118"/>
                  </a:cubicBezTo>
                  <a:cubicBezTo>
                    <a:pt x="367" y="85"/>
                    <a:pt x="367" y="85"/>
                    <a:pt x="367" y="85"/>
                  </a:cubicBezTo>
                  <a:lnTo>
                    <a:pt x="301" y="85"/>
                  </a:lnTo>
                  <a:close/>
                  <a:moveTo>
                    <a:pt x="301" y="326"/>
                  </a:moveTo>
                  <a:cubicBezTo>
                    <a:pt x="367" y="326"/>
                    <a:pt x="367" y="326"/>
                    <a:pt x="367" y="326"/>
                  </a:cubicBezTo>
                  <a:cubicBezTo>
                    <a:pt x="367" y="293"/>
                    <a:pt x="367" y="293"/>
                    <a:pt x="367" y="293"/>
                  </a:cubicBezTo>
                  <a:cubicBezTo>
                    <a:pt x="301" y="293"/>
                    <a:pt x="301" y="293"/>
                    <a:pt x="301" y="293"/>
                  </a:cubicBezTo>
                  <a:lnTo>
                    <a:pt x="301" y="326"/>
                  </a:lnTo>
                  <a:close/>
                  <a:moveTo>
                    <a:pt x="301" y="274"/>
                  </a:moveTo>
                  <a:cubicBezTo>
                    <a:pt x="367" y="274"/>
                    <a:pt x="367" y="274"/>
                    <a:pt x="367" y="274"/>
                  </a:cubicBezTo>
                  <a:cubicBezTo>
                    <a:pt x="367" y="241"/>
                    <a:pt x="367" y="241"/>
                    <a:pt x="367" y="241"/>
                  </a:cubicBezTo>
                  <a:cubicBezTo>
                    <a:pt x="301" y="241"/>
                    <a:pt x="301" y="241"/>
                    <a:pt x="301" y="241"/>
                  </a:cubicBezTo>
                  <a:lnTo>
                    <a:pt x="301" y="274"/>
                  </a:lnTo>
                  <a:close/>
                  <a:moveTo>
                    <a:pt x="301" y="222"/>
                  </a:moveTo>
                  <a:cubicBezTo>
                    <a:pt x="367" y="222"/>
                    <a:pt x="367" y="222"/>
                    <a:pt x="367" y="222"/>
                  </a:cubicBezTo>
                  <a:cubicBezTo>
                    <a:pt x="367" y="189"/>
                    <a:pt x="367" y="189"/>
                    <a:pt x="367" y="189"/>
                  </a:cubicBezTo>
                  <a:cubicBezTo>
                    <a:pt x="301" y="189"/>
                    <a:pt x="301" y="189"/>
                    <a:pt x="301" y="189"/>
                  </a:cubicBezTo>
                  <a:lnTo>
                    <a:pt x="301" y="222"/>
                  </a:lnTo>
                  <a:close/>
                  <a:moveTo>
                    <a:pt x="301" y="170"/>
                  </a:moveTo>
                  <a:cubicBezTo>
                    <a:pt x="367" y="170"/>
                    <a:pt x="367" y="170"/>
                    <a:pt x="367" y="170"/>
                  </a:cubicBezTo>
                  <a:cubicBezTo>
                    <a:pt x="367" y="137"/>
                    <a:pt x="367" y="137"/>
                    <a:pt x="367" y="137"/>
                  </a:cubicBezTo>
                  <a:cubicBezTo>
                    <a:pt x="301" y="137"/>
                    <a:pt x="301" y="137"/>
                    <a:pt x="301" y="137"/>
                  </a:cubicBezTo>
                  <a:lnTo>
                    <a:pt x="301" y="170"/>
                  </a:lnTo>
                  <a:close/>
                  <a:moveTo>
                    <a:pt x="301" y="85"/>
                  </a:moveTo>
                  <a:cubicBezTo>
                    <a:pt x="301" y="118"/>
                    <a:pt x="301" y="118"/>
                    <a:pt x="301" y="118"/>
                  </a:cubicBezTo>
                  <a:cubicBezTo>
                    <a:pt x="367" y="118"/>
                    <a:pt x="367" y="118"/>
                    <a:pt x="367" y="118"/>
                  </a:cubicBezTo>
                  <a:cubicBezTo>
                    <a:pt x="367" y="85"/>
                    <a:pt x="367" y="85"/>
                    <a:pt x="367" y="85"/>
                  </a:cubicBezTo>
                  <a:lnTo>
                    <a:pt x="301" y="85"/>
                  </a:lnTo>
                  <a:close/>
                  <a:moveTo>
                    <a:pt x="400" y="42"/>
                  </a:moveTo>
                  <a:cubicBezTo>
                    <a:pt x="245" y="42"/>
                    <a:pt x="245" y="42"/>
                    <a:pt x="245" y="42"/>
                  </a:cubicBezTo>
                  <a:cubicBezTo>
                    <a:pt x="245" y="0"/>
                    <a:pt x="245" y="0"/>
                    <a:pt x="245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73"/>
                    <a:pt x="0" y="373"/>
                    <a:pt x="0" y="373"/>
                  </a:cubicBezTo>
                  <a:cubicBezTo>
                    <a:pt x="245" y="415"/>
                    <a:pt x="245" y="415"/>
                    <a:pt x="245" y="415"/>
                  </a:cubicBezTo>
                  <a:cubicBezTo>
                    <a:pt x="245" y="368"/>
                    <a:pt x="245" y="368"/>
                    <a:pt x="245" y="368"/>
                  </a:cubicBezTo>
                  <a:cubicBezTo>
                    <a:pt x="401" y="368"/>
                    <a:pt x="401" y="368"/>
                    <a:pt x="401" y="368"/>
                  </a:cubicBezTo>
                  <a:cubicBezTo>
                    <a:pt x="410" y="368"/>
                    <a:pt x="414" y="362"/>
                    <a:pt x="414" y="354"/>
                  </a:cubicBezTo>
                  <a:cubicBezTo>
                    <a:pt x="414" y="56"/>
                    <a:pt x="414" y="56"/>
                    <a:pt x="414" y="56"/>
                  </a:cubicBezTo>
                  <a:cubicBezTo>
                    <a:pt x="414" y="49"/>
                    <a:pt x="408" y="42"/>
                    <a:pt x="400" y="42"/>
                  </a:cubicBezTo>
                  <a:close/>
                  <a:moveTo>
                    <a:pt x="139" y="282"/>
                  </a:moveTo>
                  <a:cubicBezTo>
                    <a:pt x="118" y="232"/>
                    <a:pt x="118" y="232"/>
                    <a:pt x="118" y="232"/>
                  </a:cubicBezTo>
                  <a:cubicBezTo>
                    <a:pt x="118" y="231"/>
                    <a:pt x="118" y="231"/>
                    <a:pt x="118" y="230"/>
                  </a:cubicBezTo>
                  <a:cubicBezTo>
                    <a:pt x="117" y="230"/>
                    <a:pt x="117" y="229"/>
                    <a:pt x="117" y="229"/>
                  </a:cubicBezTo>
                  <a:cubicBezTo>
                    <a:pt x="117" y="228"/>
                    <a:pt x="117" y="226"/>
                    <a:pt x="117" y="225"/>
                  </a:cubicBezTo>
                  <a:cubicBezTo>
                    <a:pt x="116" y="224"/>
                    <a:pt x="116" y="223"/>
                    <a:pt x="116" y="222"/>
                  </a:cubicBezTo>
                  <a:cubicBezTo>
                    <a:pt x="116" y="222"/>
                    <a:pt x="116" y="222"/>
                    <a:pt x="116" y="222"/>
                  </a:cubicBezTo>
                  <a:cubicBezTo>
                    <a:pt x="116" y="223"/>
                    <a:pt x="114" y="223"/>
                    <a:pt x="114" y="224"/>
                  </a:cubicBezTo>
                  <a:cubicBezTo>
                    <a:pt x="114" y="224"/>
                    <a:pt x="114" y="225"/>
                    <a:pt x="114" y="226"/>
                  </a:cubicBezTo>
                  <a:cubicBezTo>
                    <a:pt x="114" y="228"/>
                    <a:pt x="113" y="228"/>
                    <a:pt x="113" y="229"/>
                  </a:cubicBezTo>
                  <a:cubicBezTo>
                    <a:pt x="113" y="230"/>
                    <a:pt x="113" y="231"/>
                    <a:pt x="112" y="232"/>
                  </a:cubicBezTo>
                  <a:cubicBezTo>
                    <a:pt x="92" y="280"/>
                    <a:pt x="92" y="280"/>
                    <a:pt x="92" y="280"/>
                  </a:cubicBezTo>
                  <a:cubicBezTo>
                    <a:pt x="61" y="277"/>
                    <a:pt x="61" y="277"/>
                    <a:pt x="61" y="277"/>
                  </a:cubicBezTo>
                  <a:cubicBezTo>
                    <a:pt x="98" y="206"/>
                    <a:pt x="98" y="206"/>
                    <a:pt x="98" y="206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95" y="132"/>
                    <a:pt x="95" y="132"/>
                    <a:pt x="95" y="132"/>
                  </a:cubicBezTo>
                  <a:cubicBezTo>
                    <a:pt x="113" y="176"/>
                    <a:pt x="113" y="176"/>
                    <a:pt x="113" y="176"/>
                  </a:cubicBezTo>
                  <a:cubicBezTo>
                    <a:pt x="113" y="177"/>
                    <a:pt x="113" y="178"/>
                    <a:pt x="114" y="179"/>
                  </a:cubicBezTo>
                  <a:cubicBezTo>
                    <a:pt x="114" y="179"/>
                    <a:pt x="114" y="180"/>
                    <a:pt x="114" y="182"/>
                  </a:cubicBezTo>
                  <a:cubicBezTo>
                    <a:pt x="116" y="183"/>
                    <a:pt x="116" y="184"/>
                    <a:pt x="116" y="185"/>
                  </a:cubicBezTo>
                  <a:cubicBezTo>
                    <a:pt x="116" y="186"/>
                    <a:pt x="116" y="187"/>
                    <a:pt x="117" y="189"/>
                  </a:cubicBezTo>
                  <a:cubicBezTo>
                    <a:pt x="117" y="189"/>
                    <a:pt x="117" y="189"/>
                    <a:pt x="117" y="189"/>
                  </a:cubicBezTo>
                  <a:cubicBezTo>
                    <a:pt x="117" y="187"/>
                    <a:pt x="117" y="187"/>
                    <a:pt x="118" y="186"/>
                  </a:cubicBezTo>
                  <a:cubicBezTo>
                    <a:pt x="118" y="185"/>
                    <a:pt x="118" y="184"/>
                    <a:pt x="118" y="183"/>
                  </a:cubicBezTo>
                  <a:cubicBezTo>
                    <a:pt x="118" y="182"/>
                    <a:pt x="119" y="180"/>
                    <a:pt x="119" y="179"/>
                  </a:cubicBezTo>
                  <a:cubicBezTo>
                    <a:pt x="119" y="178"/>
                    <a:pt x="120" y="177"/>
                    <a:pt x="120" y="176"/>
                  </a:cubicBezTo>
                  <a:cubicBezTo>
                    <a:pt x="140" y="130"/>
                    <a:pt x="140" y="130"/>
                    <a:pt x="140" y="130"/>
                  </a:cubicBezTo>
                  <a:cubicBezTo>
                    <a:pt x="172" y="127"/>
                    <a:pt x="172" y="127"/>
                    <a:pt x="172" y="127"/>
                  </a:cubicBezTo>
                  <a:cubicBezTo>
                    <a:pt x="134" y="205"/>
                    <a:pt x="134" y="205"/>
                    <a:pt x="134" y="205"/>
                  </a:cubicBezTo>
                  <a:cubicBezTo>
                    <a:pt x="173" y="284"/>
                    <a:pt x="173" y="284"/>
                    <a:pt x="173" y="284"/>
                  </a:cubicBezTo>
                  <a:lnTo>
                    <a:pt x="139" y="282"/>
                  </a:lnTo>
                  <a:close/>
                  <a:moveTo>
                    <a:pt x="400" y="354"/>
                  </a:moveTo>
                  <a:cubicBezTo>
                    <a:pt x="245" y="354"/>
                    <a:pt x="245" y="354"/>
                    <a:pt x="245" y="354"/>
                  </a:cubicBezTo>
                  <a:cubicBezTo>
                    <a:pt x="245" y="326"/>
                    <a:pt x="245" y="326"/>
                    <a:pt x="245" y="326"/>
                  </a:cubicBezTo>
                  <a:cubicBezTo>
                    <a:pt x="282" y="326"/>
                    <a:pt x="282" y="326"/>
                    <a:pt x="282" y="326"/>
                  </a:cubicBezTo>
                  <a:cubicBezTo>
                    <a:pt x="282" y="293"/>
                    <a:pt x="282" y="293"/>
                    <a:pt x="282" y="293"/>
                  </a:cubicBezTo>
                  <a:cubicBezTo>
                    <a:pt x="245" y="293"/>
                    <a:pt x="245" y="293"/>
                    <a:pt x="245" y="293"/>
                  </a:cubicBezTo>
                  <a:cubicBezTo>
                    <a:pt x="245" y="274"/>
                    <a:pt x="245" y="274"/>
                    <a:pt x="245" y="274"/>
                  </a:cubicBezTo>
                  <a:cubicBezTo>
                    <a:pt x="282" y="274"/>
                    <a:pt x="282" y="274"/>
                    <a:pt x="282" y="274"/>
                  </a:cubicBezTo>
                  <a:cubicBezTo>
                    <a:pt x="282" y="241"/>
                    <a:pt x="282" y="241"/>
                    <a:pt x="282" y="241"/>
                  </a:cubicBezTo>
                  <a:cubicBezTo>
                    <a:pt x="245" y="241"/>
                    <a:pt x="245" y="241"/>
                    <a:pt x="245" y="241"/>
                  </a:cubicBezTo>
                  <a:cubicBezTo>
                    <a:pt x="245" y="222"/>
                    <a:pt x="245" y="222"/>
                    <a:pt x="245" y="222"/>
                  </a:cubicBezTo>
                  <a:cubicBezTo>
                    <a:pt x="282" y="222"/>
                    <a:pt x="282" y="222"/>
                    <a:pt x="282" y="222"/>
                  </a:cubicBezTo>
                  <a:cubicBezTo>
                    <a:pt x="282" y="189"/>
                    <a:pt x="282" y="189"/>
                    <a:pt x="282" y="189"/>
                  </a:cubicBezTo>
                  <a:cubicBezTo>
                    <a:pt x="245" y="189"/>
                    <a:pt x="245" y="189"/>
                    <a:pt x="245" y="189"/>
                  </a:cubicBezTo>
                  <a:cubicBezTo>
                    <a:pt x="245" y="170"/>
                    <a:pt x="245" y="170"/>
                    <a:pt x="245" y="170"/>
                  </a:cubicBezTo>
                  <a:cubicBezTo>
                    <a:pt x="282" y="170"/>
                    <a:pt x="282" y="170"/>
                    <a:pt x="282" y="170"/>
                  </a:cubicBezTo>
                  <a:cubicBezTo>
                    <a:pt x="282" y="137"/>
                    <a:pt x="282" y="137"/>
                    <a:pt x="282" y="137"/>
                  </a:cubicBezTo>
                  <a:cubicBezTo>
                    <a:pt x="245" y="137"/>
                    <a:pt x="245" y="137"/>
                    <a:pt x="245" y="137"/>
                  </a:cubicBezTo>
                  <a:cubicBezTo>
                    <a:pt x="245" y="118"/>
                    <a:pt x="245" y="118"/>
                    <a:pt x="245" y="118"/>
                  </a:cubicBezTo>
                  <a:cubicBezTo>
                    <a:pt x="282" y="118"/>
                    <a:pt x="282" y="118"/>
                    <a:pt x="282" y="118"/>
                  </a:cubicBezTo>
                  <a:cubicBezTo>
                    <a:pt x="282" y="85"/>
                    <a:pt x="282" y="85"/>
                    <a:pt x="282" y="85"/>
                  </a:cubicBezTo>
                  <a:cubicBezTo>
                    <a:pt x="245" y="85"/>
                    <a:pt x="245" y="85"/>
                    <a:pt x="245" y="85"/>
                  </a:cubicBezTo>
                  <a:cubicBezTo>
                    <a:pt x="245" y="56"/>
                    <a:pt x="245" y="56"/>
                    <a:pt x="245" y="56"/>
                  </a:cubicBezTo>
                  <a:cubicBezTo>
                    <a:pt x="400" y="56"/>
                    <a:pt x="400" y="56"/>
                    <a:pt x="400" y="56"/>
                  </a:cubicBezTo>
                  <a:lnTo>
                    <a:pt x="400" y="354"/>
                  </a:lnTo>
                  <a:close/>
                  <a:moveTo>
                    <a:pt x="367" y="293"/>
                  </a:moveTo>
                  <a:cubicBezTo>
                    <a:pt x="301" y="293"/>
                    <a:pt x="301" y="293"/>
                    <a:pt x="301" y="293"/>
                  </a:cubicBezTo>
                  <a:cubicBezTo>
                    <a:pt x="301" y="326"/>
                    <a:pt x="301" y="326"/>
                    <a:pt x="301" y="326"/>
                  </a:cubicBezTo>
                  <a:cubicBezTo>
                    <a:pt x="367" y="326"/>
                    <a:pt x="367" y="326"/>
                    <a:pt x="367" y="326"/>
                  </a:cubicBezTo>
                  <a:lnTo>
                    <a:pt x="367" y="293"/>
                  </a:lnTo>
                  <a:close/>
                  <a:moveTo>
                    <a:pt x="367" y="241"/>
                  </a:moveTo>
                  <a:cubicBezTo>
                    <a:pt x="301" y="241"/>
                    <a:pt x="301" y="241"/>
                    <a:pt x="301" y="241"/>
                  </a:cubicBezTo>
                  <a:cubicBezTo>
                    <a:pt x="301" y="274"/>
                    <a:pt x="301" y="274"/>
                    <a:pt x="301" y="274"/>
                  </a:cubicBezTo>
                  <a:cubicBezTo>
                    <a:pt x="367" y="274"/>
                    <a:pt x="367" y="274"/>
                    <a:pt x="367" y="274"/>
                  </a:cubicBezTo>
                  <a:lnTo>
                    <a:pt x="367" y="241"/>
                  </a:lnTo>
                  <a:close/>
                  <a:moveTo>
                    <a:pt x="367" y="189"/>
                  </a:moveTo>
                  <a:cubicBezTo>
                    <a:pt x="301" y="189"/>
                    <a:pt x="301" y="189"/>
                    <a:pt x="301" y="189"/>
                  </a:cubicBezTo>
                  <a:cubicBezTo>
                    <a:pt x="301" y="222"/>
                    <a:pt x="301" y="222"/>
                    <a:pt x="301" y="222"/>
                  </a:cubicBezTo>
                  <a:cubicBezTo>
                    <a:pt x="367" y="222"/>
                    <a:pt x="367" y="222"/>
                    <a:pt x="367" y="222"/>
                  </a:cubicBezTo>
                  <a:lnTo>
                    <a:pt x="367" y="189"/>
                  </a:lnTo>
                  <a:close/>
                  <a:moveTo>
                    <a:pt x="367" y="137"/>
                  </a:moveTo>
                  <a:cubicBezTo>
                    <a:pt x="301" y="137"/>
                    <a:pt x="301" y="137"/>
                    <a:pt x="301" y="137"/>
                  </a:cubicBezTo>
                  <a:cubicBezTo>
                    <a:pt x="301" y="170"/>
                    <a:pt x="301" y="170"/>
                    <a:pt x="301" y="170"/>
                  </a:cubicBezTo>
                  <a:cubicBezTo>
                    <a:pt x="367" y="170"/>
                    <a:pt x="367" y="170"/>
                    <a:pt x="367" y="170"/>
                  </a:cubicBezTo>
                  <a:lnTo>
                    <a:pt x="367" y="137"/>
                  </a:lnTo>
                  <a:close/>
                  <a:moveTo>
                    <a:pt x="367" y="85"/>
                  </a:moveTo>
                  <a:cubicBezTo>
                    <a:pt x="301" y="85"/>
                    <a:pt x="301" y="85"/>
                    <a:pt x="301" y="85"/>
                  </a:cubicBezTo>
                  <a:cubicBezTo>
                    <a:pt x="301" y="118"/>
                    <a:pt x="301" y="118"/>
                    <a:pt x="301" y="118"/>
                  </a:cubicBezTo>
                  <a:cubicBezTo>
                    <a:pt x="367" y="118"/>
                    <a:pt x="367" y="118"/>
                    <a:pt x="367" y="118"/>
                  </a:cubicBezTo>
                  <a:lnTo>
                    <a:pt x="367" y="85"/>
                  </a:lnTo>
                  <a:close/>
                </a:path>
              </a:pathLst>
            </a:custGeom>
            <a:solidFill>
              <a:srgbClr val="164E2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742">
                <a:defRPr/>
              </a:pPr>
              <a:endParaRPr lang="en-US" kern="0" smtClean="0">
                <a:solidFill>
                  <a:srgbClr val="505050"/>
                </a:solidFill>
              </a:endParaRPr>
            </a:p>
          </p:txBody>
        </p:sp>
        <p:sp>
          <p:nvSpPr>
            <p:cNvPr id="571" name="Rectangle 570"/>
            <p:cNvSpPr/>
            <p:nvPr/>
          </p:nvSpPr>
          <p:spPr>
            <a:xfrm>
              <a:off x="2677674" y="3437617"/>
              <a:ext cx="1376999" cy="948535"/>
            </a:xfrm>
            <a:prstGeom prst="rect">
              <a:avLst/>
            </a:prstGeom>
            <a:solidFill>
              <a:srgbClr val="217346"/>
            </a:solidFill>
            <a:ln w="22225">
              <a:solidFill>
                <a:srgbClr val="164E2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3219" tIns="46610" rIns="93219" bIns="46610" rtlCol="0" anchor="ctr"/>
            <a:lstStyle/>
            <a:p>
              <a:pPr algn="ctr" defTabSz="932468"/>
              <a:endParaRPr lang="en-US" sz="1835">
                <a:solidFill>
                  <a:srgbClr val="000000"/>
                </a:solidFill>
              </a:endParaRPr>
            </a:p>
          </p:txBody>
        </p:sp>
        <p:sp>
          <p:nvSpPr>
            <p:cNvPr id="572" name="Rectangle 571"/>
            <p:cNvSpPr/>
            <p:nvPr/>
          </p:nvSpPr>
          <p:spPr>
            <a:xfrm>
              <a:off x="2677674" y="3304333"/>
              <a:ext cx="1376999" cy="146898"/>
            </a:xfrm>
            <a:prstGeom prst="rect">
              <a:avLst/>
            </a:prstGeom>
            <a:solidFill>
              <a:srgbClr val="217346"/>
            </a:solidFill>
            <a:ln w="22225">
              <a:solidFill>
                <a:srgbClr val="164E2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3219" tIns="46610" rIns="93219" bIns="46610" rtlCol="0" anchor="ctr"/>
            <a:lstStyle/>
            <a:p>
              <a:pPr algn="ctr" defTabSz="932468"/>
              <a:endParaRPr lang="en-US" sz="1835">
                <a:solidFill>
                  <a:srgbClr val="000000"/>
                </a:solidFill>
              </a:endParaRPr>
            </a:p>
          </p:txBody>
        </p:sp>
        <p:grpSp>
          <p:nvGrpSpPr>
            <p:cNvPr id="573" name="Group 572"/>
            <p:cNvGrpSpPr/>
            <p:nvPr/>
          </p:nvGrpSpPr>
          <p:grpSpPr>
            <a:xfrm>
              <a:off x="2786888" y="3533161"/>
              <a:ext cx="1165218" cy="775768"/>
              <a:chOff x="1536522" y="2097832"/>
              <a:chExt cx="830830" cy="553142"/>
            </a:xfrm>
          </p:grpSpPr>
          <p:sp>
            <p:nvSpPr>
              <p:cNvPr id="576" name="Rectangle 575"/>
              <p:cNvSpPr/>
              <p:nvPr/>
            </p:nvSpPr>
            <p:spPr bwMode="auto">
              <a:xfrm>
                <a:off x="2244476" y="2097832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/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77" name="Rectangle 576"/>
              <p:cNvSpPr/>
              <p:nvPr/>
            </p:nvSpPr>
            <p:spPr bwMode="auto">
              <a:xfrm>
                <a:off x="2244476" y="2195125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/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78" name="Rectangle 577"/>
              <p:cNvSpPr/>
              <p:nvPr/>
            </p:nvSpPr>
            <p:spPr bwMode="auto">
              <a:xfrm>
                <a:off x="2244476" y="2292418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/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79" name="Rectangle 578"/>
              <p:cNvSpPr/>
              <p:nvPr/>
            </p:nvSpPr>
            <p:spPr bwMode="auto">
              <a:xfrm>
                <a:off x="2244476" y="2389711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/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80" name="Rectangle 579"/>
              <p:cNvSpPr/>
              <p:nvPr/>
            </p:nvSpPr>
            <p:spPr bwMode="auto">
              <a:xfrm>
                <a:off x="2244476" y="2487004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/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81" name="Rectangle 580"/>
              <p:cNvSpPr/>
              <p:nvPr/>
            </p:nvSpPr>
            <p:spPr bwMode="auto">
              <a:xfrm>
                <a:off x="2244476" y="2584299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/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82" name="Rectangle 581"/>
              <p:cNvSpPr/>
              <p:nvPr/>
            </p:nvSpPr>
            <p:spPr bwMode="auto">
              <a:xfrm>
                <a:off x="1890498" y="2097832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/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83" name="Rectangle 582"/>
              <p:cNvSpPr/>
              <p:nvPr/>
            </p:nvSpPr>
            <p:spPr bwMode="auto">
              <a:xfrm>
                <a:off x="1890498" y="2195125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/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84" name="Rectangle 583"/>
              <p:cNvSpPr/>
              <p:nvPr/>
            </p:nvSpPr>
            <p:spPr bwMode="auto">
              <a:xfrm>
                <a:off x="1890498" y="2292418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/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85" name="Rectangle 584"/>
              <p:cNvSpPr/>
              <p:nvPr/>
            </p:nvSpPr>
            <p:spPr bwMode="auto">
              <a:xfrm>
                <a:off x="1890498" y="2389711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/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86" name="Rectangle 585"/>
              <p:cNvSpPr/>
              <p:nvPr/>
            </p:nvSpPr>
            <p:spPr bwMode="auto">
              <a:xfrm>
                <a:off x="1890498" y="2487004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/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87" name="Rectangle 586"/>
              <p:cNvSpPr/>
              <p:nvPr/>
            </p:nvSpPr>
            <p:spPr bwMode="auto">
              <a:xfrm>
                <a:off x="1890498" y="2584299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/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88" name="Rectangle 587"/>
              <p:cNvSpPr/>
              <p:nvPr/>
            </p:nvSpPr>
            <p:spPr bwMode="auto">
              <a:xfrm>
                <a:off x="2067486" y="2097832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/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89" name="Rectangle 588"/>
              <p:cNvSpPr/>
              <p:nvPr/>
            </p:nvSpPr>
            <p:spPr bwMode="auto">
              <a:xfrm>
                <a:off x="2067486" y="2195125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/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90" name="Rectangle 589"/>
              <p:cNvSpPr/>
              <p:nvPr/>
            </p:nvSpPr>
            <p:spPr bwMode="auto">
              <a:xfrm>
                <a:off x="2067486" y="2292418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/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91" name="Rectangle 590"/>
              <p:cNvSpPr/>
              <p:nvPr/>
            </p:nvSpPr>
            <p:spPr bwMode="auto">
              <a:xfrm>
                <a:off x="2067486" y="2389711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/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92" name="Rectangle 591"/>
              <p:cNvSpPr/>
              <p:nvPr/>
            </p:nvSpPr>
            <p:spPr bwMode="auto">
              <a:xfrm>
                <a:off x="2067486" y="2487004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/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93" name="Rectangle 592"/>
              <p:cNvSpPr/>
              <p:nvPr/>
            </p:nvSpPr>
            <p:spPr bwMode="auto">
              <a:xfrm>
                <a:off x="2067486" y="2584299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/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94" name="Rectangle 593"/>
              <p:cNvSpPr/>
              <p:nvPr/>
            </p:nvSpPr>
            <p:spPr bwMode="auto">
              <a:xfrm>
                <a:off x="1713510" y="2097832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/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95" name="Rectangle 594"/>
              <p:cNvSpPr/>
              <p:nvPr/>
            </p:nvSpPr>
            <p:spPr bwMode="auto">
              <a:xfrm>
                <a:off x="1713510" y="2195125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/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96" name="Rectangle 595"/>
              <p:cNvSpPr/>
              <p:nvPr/>
            </p:nvSpPr>
            <p:spPr bwMode="auto">
              <a:xfrm>
                <a:off x="1713510" y="2292418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/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97" name="Rectangle 596"/>
              <p:cNvSpPr/>
              <p:nvPr/>
            </p:nvSpPr>
            <p:spPr bwMode="auto">
              <a:xfrm>
                <a:off x="1713510" y="2389711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/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98" name="Rectangle 597"/>
              <p:cNvSpPr/>
              <p:nvPr/>
            </p:nvSpPr>
            <p:spPr bwMode="auto">
              <a:xfrm>
                <a:off x="1713510" y="2487004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/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99" name="Rectangle 598"/>
              <p:cNvSpPr/>
              <p:nvPr/>
            </p:nvSpPr>
            <p:spPr bwMode="auto">
              <a:xfrm>
                <a:off x="1713510" y="2584299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/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00" name="Rectangle 599"/>
              <p:cNvSpPr/>
              <p:nvPr/>
            </p:nvSpPr>
            <p:spPr bwMode="auto">
              <a:xfrm>
                <a:off x="1536522" y="2097832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/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01" name="Rectangle 600"/>
              <p:cNvSpPr/>
              <p:nvPr/>
            </p:nvSpPr>
            <p:spPr bwMode="auto">
              <a:xfrm>
                <a:off x="1536522" y="2195125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/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02" name="Rectangle 601"/>
              <p:cNvSpPr/>
              <p:nvPr/>
            </p:nvSpPr>
            <p:spPr bwMode="auto">
              <a:xfrm>
                <a:off x="1536522" y="2292418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/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03" name="Rectangle 602"/>
              <p:cNvSpPr/>
              <p:nvPr/>
            </p:nvSpPr>
            <p:spPr bwMode="auto">
              <a:xfrm>
                <a:off x="1536522" y="2389711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/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04" name="Rectangle 603"/>
              <p:cNvSpPr/>
              <p:nvPr/>
            </p:nvSpPr>
            <p:spPr bwMode="auto">
              <a:xfrm>
                <a:off x="1536522" y="2487004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/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05" name="Rectangle 604"/>
              <p:cNvSpPr/>
              <p:nvPr/>
            </p:nvSpPr>
            <p:spPr bwMode="auto">
              <a:xfrm>
                <a:off x="1536522" y="2584299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/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547" name="AutoShape 3"/>
            <p:cNvSpPr>
              <a:spLocks noChangeAspect="1" noChangeArrowheads="1" noTextEdit="1"/>
            </p:cNvSpPr>
            <p:nvPr/>
          </p:nvSpPr>
          <p:spPr bwMode="auto">
            <a:xfrm>
              <a:off x="2667063" y="4056991"/>
              <a:ext cx="2750769" cy="1558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548" name="Rectangle 5"/>
            <p:cNvSpPr>
              <a:spLocks noChangeArrowheads="1"/>
            </p:cNvSpPr>
            <p:nvPr/>
          </p:nvSpPr>
          <p:spPr bwMode="auto">
            <a:xfrm>
              <a:off x="3010125" y="4040256"/>
              <a:ext cx="2098115" cy="144964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549" name="Oval 6"/>
            <p:cNvSpPr>
              <a:spLocks noChangeArrowheads="1"/>
            </p:cNvSpPr>
            <p:nvPr/>
          </p:nvSpPr>
          <p:spPr bwMode="auto">
            <a:xfrm>
              <a:off x="4035126" y="4071634"/>
              <a:ext cx="46020" cy="4811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550" name="Rectangle 7"/>
            <p:cNvSpPr>
              <a:spLocks noChangeArrowheads="1"/>
            </p:cNvSpPr>
            <p:nvPr/>
          </p:nvSpPr>
          <p:spPr bwMode="auto">
            <a:xfrm>
              <a:off x="3087523" y="4151124"/>
              <a:ext cx="1957961" cy="127393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551" name="Freeform 8"/>
            <p:cNvSpPr>
              <a:spLocks/>
            </p:cNvSpPr>
            <p:nvPr/>
          </p:nvSpPr>
          <p:spPr bwMode="auto">
            <a:xfrm>
              <a:off x="2683798" y="5504543"/>
              <a:ext cx="2719391" cy="110868"/>
            </a:xfrm>
            <a:custGeom>
              <a:avLst/>
              <a:gdLst>
                <a:gd name="T0" fmla="*/ 0 w 175"/>
                <a:gd name="T1" fmla="*/ 0 h 7"/>
                <a:gd name="T2" fmla="*/ 0 w 175"/>
                <a:gd name="T3" fmla="*/ 1 h 7"/>
                <a:gd name="T4" fmla="*/ 7 w 175"/>
                <a:gd name="T5" fmla="*/ 7 h 7"/>
                <a:gd name="T6" fmla="*/ 168 w 175"/>
                <a:gd name="T7" fmla="*/ 7 h 7"/>
                <a:gd name="T8" fmla="*/ 175 w 175"/>
                <a:gd name="T9" fmla="*/ 1 h 7"/>
                <a:gd name="T10" fmla="*/ 175 w 175"/>
                <a:gd name="T11" fmla="*/ 0 h 7"/>
                <a:gd name="T12" fmla="*/ 0 w 175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5" h="7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3" y="7"/>
                    <a:pt x="7" y="7"/>
                  </a:cubicBezTo>
                  <a:cubicBezTo>
                    <a:pt x="168" y="7"/>
                    <a:pt x="168" y="7"/>
                    <a:pt x="168" y="7"/>
                  </a:cubicBezTo>
                  <a:cubicBezTo>
                    <a:pt x="172" y="7"/>
                    <a:pt x="175" y="4"/>
                    <a:pt x="175" y="1"/>
                  </a:cubicBezTo>
                  <a:cubicBezTo>
                    <a:pt x="175" y="0"/>
                    <a:pt x="175" y="0"/>
                    <a:pt x="1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552" name="Rectangle 551"/>
            <p:cNvSpPr/>
            <p:nvPr/>
          </p:nvSpPr>
          <p:spPr>
            <a:xfrm>
              <a:off x="3182309" y="4257010"/>
              <a:ext cx="1768390" cy="1062160"/>
            </a:xfrm>
            <a:prstGeom prst="rect">
              <a:avLst/>
            </a:prstGeom>
            <a:solidFill>
              <a:srgbClr val="2B579A"/>
            </a:solidFill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3219" tIns="46610" rIns="93219" bIns="46610" rtlCol="0" anchor="ctr"/>
            <a:lstStyle/>
            <a:p>
              <a:pPr algn="ctr" defTabSz="932468"/>
              <a:endParaRPr lang="en-US" sz="1835">
                <a:solidFill>
                  <a:srgbClr val="000000"/>
                </a:solidFill>
              </a:endParaRPr>
            </a:p>
          </p:txBody>
        </p:sp>
        <p:sp>
          <p:nvSpPr>
            <p:cNvPr id="553" name="Rectangle 552"/>
            <p:cNvSpPr/>
            <p:nvPr/>
          </p:nvSpPr>
          <p:spPr>
            <a:xfrm>
              <a:off x="3753998" y="4257010"/>
              <a:ext cx="1196701" cy="1062160"/>
            </a:xfrm>
            <a:prstGeom prst="rect">
              <a:avLst/>
            </a:prstGeom>
            <a:solidFill>
              <a:srgbClr val="2B579A"/>
            </a:solidFill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3219" tIns="46610" rIns="93219" bIns="46610" rtlCol="0" anchor="ctr"/>
            <a:lstStyle/>
            <a:p>
              <a:pPr algn="ctr" defTabSz="932468"/>
              <a:endParaRPr lang="en-US" sz="1835">
                <a:solidFill>
                  <a:srgbClr val="000000"/>
                </a:solidFill>
              </a:endParaRPr>
            </a:p>
          </p:txBody>
        </p:sp>
        <p:cxnSp>
          <p:nvCxnSpPr>
            <p:cNvPr id="560" name="Straight Connector 559"/>
            <p:cNvCxnSpPr/>
            <p:nvPr/>
          </p:nvCxnSpPr>
          <p:spPr>
            <a:xfrm>
              <a:off x="3942100" y="4776050"/>
              <a:ext cx="852417" cy="0"/>
            </a:xfrm>
            <a:prstGeom prst="line">
              <a:avLst/>
            </a:prstGeom>
            <a:noFill/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561" name="Straight Connector 560"/>
            <p:cNvCxnSpPr/>
            <p:nvPr/>
          </p:nvCxnSpPr>
          <p:spPr>
            <a:xfrm>
              <a:off x="3942100" y="4955339"/>
              <a:ext cx="852417" cy="0"/>
            </a:xfrm>
            <a:prstGeom prst="line">
              <a:avLst/>
            </a:prstGeom>
            <a:noFill/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562" name="Straight Connector 561"/>
            <p:cNvCxnSpPr/>
            <p:nvPr/>
          </p:nvCxnSpPr>
          <p:spPr>
            <a:xfrm>
              <a:off x="3942100" y="5134631"/>
              <a:ext cx="852417" cy="0"/>
            </a:xfrm>
            <a:prstGeom prst="line">
              <a:avLst/>
            </a:prstGeom>
            <a:noFill/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555" name="Straight Connector 554"/>
            <p:cNvCxnSpPr/>
            <p:nvPr/>
          </p:nvCxnSpPr>
          <p:spPr>
            <a:xfrm>
              <a:off x="3328334" y="4776049"/>
              <a:ext cx="312105" cy="0"/>
            </a:xfrm>
            <a:prstGeom prst="line">
              <a:avLst/>
            </a:prstGeom>
            <a:noFill/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556" name="Straight Connector 555"/>
            <p:cNvCxnSpPr/>
            <p:nvPr/>
          </p:nvCxnSpPr>
          <p:spPr>
            <a:xfrm>
              <a:off x="3328334" y="4955339"/>
              <a:ext cx="312105" cy="0"/>
            </a:xfrm>
            <a:prstGeom prst="line">
              <a:avLst/>
            </a:prstGeom>
            <a:noFill/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557" name="Straight Connector 556"/>
            <p:cNvCxnSpPr/>
            <p:nvPr/>
          </p:nvCxnSpPr>
          <p:spPr>
            <a:xfrm>
              <a:off x="3328334" y="5134631"/>
              <a:ext cx="312105" cy="0"/>
            </a:xfrm>
            <a:prstGeom prst="line">
              <a:avLst/>
            </a:prstGeom>
            <a:noFill/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558" name="Freeform 9"/>
            <p:cNvSpPr>
              <a:spLocks noChangeAspect="1" noEditPoints="1"/>
            </p:cNvSpPr>
            <p:nvPr/>
          </p:nvSpPr>
          <p:spPr bwMode="black">
            <a:xfrm>
              <a:off x="3294014" y="4321096"/>
              <a:ext cx="380746" cy="380746"/>
            </a:xfrm>
            <a:custGeom>
              <a:avLst/>
              <a:gdLst>
                <a:gd name="T0" fmla="*/ 246 w 415"/>
                <a:gd name="T1" fmla="*/ 99 h 415"/>
                <a:gd name="T2" fmla="*/ 0 w 415"/>
                <a:gd name="T3" fmla="*/ 42 h 415"/>
                <a:gd name="T4" fmla="*/ 246 w 415"/>
                <a:gd name="T5" fmla="*/ 415 h 415"/>
                <a:gd name="T6" fmla="*/ 402 w 415"/>
                <a:gd name="T7" fmla="*/ 321 h 415"/>
                <a:gd name="T8" fmla="*/ 415 w 415"/>
                <a:gd name="T9" fmla="*/ 113 h 415"/>
                <a:gd name="T10" fmla="*/ 179 w 415"/>
                <a:gd name="T11" fmla="*/ 222 h 415"/>
                <a:gd name="T12" fmla="*/ 169 w 415"/>
                <a:gd name="T13" fmla="*/ 251 h 415"/>
                <a:gd name="T14" fmla="*/ 151 w 415"/>
                <a:gd name="T15" fmla="*/ 272 h 415"/>
                <a:gd name="T16" fmla="*/ 128 w 415"/>
                <a:gd name="T17" fmla="*/ 282 h 415"/>
                <a:gd name="T18" fmla="*/ 102 w 415"/>
                <a:gd name="T19" fmla="*/ 281 h 415"/>
                <a:gd name="T20" fmla="*/ 82 w 415"/>
                <a:gd name="T21" fmla="*/ 269 h 415"/>
                <a:gd name="T22" fmla="*/ 66 w 415"/>
                <a:gd name="T23" fmla="*/ 249 h 415"/>
                <a:gd name="T24" fmla="*/ 58 w 415"/>
                <a:gd name="T25" fmla="*/ 223 h 415"/>
                <a:gd name="T26" fmla="*/ 58 w 415"/>
                <a:gd name="T27" fmla="*/ 191 h 415"/>
                <a:gd name="T28" fmla="*/ 65 w 415"/>
                <a:gd name="T29" fmla="*/ 164 h 415"/>
                <a:gd name="T30" fmla="*/ 82 w 415"/>
                <a:gd name="T31" fmla="*/ 141 h 415"/>
                <a:gd name="T32" fmla="*/ 103 w 415"/>
                <a:gd name="T33" fmla="*/ 130 h 415"/>
                <a:gd name="T34" fmla="*/ 130 w 415"/>
                <a:gd name="T35" fmla="*/ 127 h 415"/>
                <a:gd name="T36" fmla="*/ 153 w 415"/>
                <a:gd name="T37" fmla="*/ 137 h 415"/>
                <a:gd name="T38" fmla="*/ 169 w 415"/>
                <a:gd name="T39" fmla="*/ 158 h 415"/>
                <a:gd name="T40" fmla="*/ 179 w 415"/>
                <a:gd name="T41" fmla="*/ 186 h 415"/>
                <a:gd name="T42" fmla="*/ 179 w 415"/>
                <a:gd name="T43" fmla="*/ 222 h 415"/>
                <a:gd name="T44" fmla="*/ 246 w 415"/>
                <a:gd name="T45" fmla="*/ 307 h 415"/>
                <a:gd name="T46" fmla="*/ 292 w 415"/>
                <a:gd name="T47" fmla="*/ 228 h 415"/>
                <a:gd name="T48" fmla="*/ 401 w 415"/>
                <a:gd name="T49" fmla="*/ 140 h 415"/>
                <a:gd name="T50" fmla="*/ 401 w 415"/>
                <a:gd name="T51" fmla="*/ 121 h 415"/>
                <a:gd name="T52" fmla="*/ 298 w 415"/>
                <a:gd name="T53" fmla="*/ 216 h 415"/>
                <a:gd name="T54" fmla="*/ 246 w 415"/>
                <a:gd name="T55" fmla="*/ 113 h 415"/>
                <a:gd name="T56" fmla="*/ 401 w 415"/>
                <a:gd name="T57" fmla="*/ 121 h 415"/>
                <a:gd name="T58" fmla="*/ 143 w 415"/>
                <a:gd name="T59" fmla="*/ 176 h 415"/>
                <a:gd name="T60" fmla="*/ 134 w 415"/>
                <a:gd name="T61" fmla="*/ 163 h 415"/>
                <a:gd name="T62" fmla="*/ 123 w 415"/>
                <a:gd name="T63" fmla="*/ 157 h 415"/>
                <a:gd name="T64" fmla="*/ 109 w 415"/>
                <a:gd name="T65" fmla="*/ 158 h 415"/>
                <a:gd name="T66" fmla="*/ 97 w 415"/>
                <a:gd name="T67" fmla="*/ 165 h 415"/>
                <a:gd name="T68" fmla="*/ 89 w 415"/>
                <a:gd name="T69" fmla="*/ 178 h 415"/>
                <a:gd name="T70" fmla="*/ 85 w 415"/>
                <a:gd name="T71" fmla="*/ 196 h 415"/>
                <a:gd name="T72" fmla="*/ 85 w 415"/>
                <a:gd name="T73" fmla="*/ 216 h 415"/>
                <a:gd name="T74" fmla="*/ 90 w 415"/>
                <a:gd name="T75" fmla="*/ 233 h 415"/>
                <a:gd name="T76" fmla="*/ 98 w 415"/>
                <a:gd name="T77" fmla="*/ 246 h 415"/>
                <a:gd name="T78" fmla="*/ 109 w 415"/>
                <a:gd name="T79" fmla="*/ 252 h 415"/>
                <a:gd name="T80" fmla="*/ 122 w 415"/>
                <a:gd name="T81" fmla="*/ 254 h 415"/>
                <a:gd name="T82" fmla="*/ 134 w 415"/>
                <a:gd name="T83" fmla="*/ 248 h 415"/>
                <a:gd name="T84" fmla="*/ 142 w 415"/>
                <a:gd name="T85" fmla="*/ 236 h 415"/>
                <a:gd name="T86" fmla="*/ 147 w 415"/>
                <a:gd name="T87" fmla="*/ 217 h 415"/>
                <a:gd name="T88" fmla="*/ 147 w 415"/>
                <a:gd name="T89" fmla="*/ 19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15" h="415">
                  <a:moveTo>
                    <a:pt x="401" y="99"/>
                  </a:moveTo>
                  <a:cubicBezTo>
                    <a:pt x="246" y="99"/>
                    <a:pt x="246" y="99"/>
                    <a:pt x="246" y="99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73"/>
                    <a:pt x="0" y="373"/>
                    <a:pt x="0" y="373"/>
                  </a:cubicBezTo>
                  <a:cubicBezTo>
                    <a:pt x="246" y="415"/>
                    <a:pt x="246" y="415"/>
                    <a:pt x="246" y="415"/>
                  </a:cubicBezTo>
                  <a:cubicBezTo>
                    <a:pt x="246" y="321"/>
                    <a:pt x="246" y="321"/>
                    <a:pt x="246" y="321"/>
                  </a:cubicBezTo>
                  <a:cubicBezTo>
                    <a:pt x="402" y="321"/>
                    <a:pt x="402" y="321"/>
                    <a:pt x="402" y="321"/>
                  </a:cubicBezTo>
                  <a:cubicBezTo>
                    <a:pt x="409" y="321"/>
                    <a:pt x="415" y="314"/>
                    <a:pt x="415" y="307"/>
                  </a:cubicBezTo>
                  <a:cubicBezTo>
                    <a:pt x="415" y="113"/>
                    <a:pt x="415" y="113"/>
                    <a:pt x="415" y="113"/>
                  </a:cubicBezTo>
                  <a:cubicBezTo>
                    <a:pt x="415" y="105"/>
                    <a:pt x="409" y="99"/>
                    <a:pt x="401" y="99"/>
                  </a:cubicBezTo>
                  <a:close/>
                  <a:moveTo>
                    <a:pt x="179" y="222"/>
                  </a:moveTo>
                  <a:cubicBezTo>
                    <a:pt x="177" y="228"/>
                    <a:pt x="176" y="232"/>
                    <a:pt x="175" y="237"/>
                  </a:cubicBezTo>
                  <a:cubicBezTo>
                    <a:pt x="174" y="243"/>
                    <a:pt x="172" y="248"/>
                    <a:pt x="169" y="251"/>
                  </a:cubicBezTo>
                  <a:cubicBezTo>
                    <a:pt x="167" y="256"/>
                    <a:pt x="164" y="259"/>
                    <a:pt x="161" y="263"/>
                  </a:cubicBezTo>
                  <a:cubicBezTo>
                    <a:pt x="157" y="266"/>
                    <a:pt x="155" y="270"/>
                    <a:pt x="151" y="272"/>
                  </a:cubicBezTo>
                  <a:cubicBezTo>
                    <a:pt x="148" y="275"/>
                    <a:pt x="144" y="277"/>
                    <a:pt x="140" y="278"/>
                  </a:cubicBezTo>
                  <a:cubicBezTo>
                    <a:pt x="136" y="281"/>
                    <a:pt x="133" y="282"/>
                    <a:pt x="128" y="282"/>
                  </a:cubicBezTo>
                  <a:cubicBezTo>
                    <a:pt x="124" y="283"/>
                    <a:pt x="120" y="283"/>
                    <a:pt x="115" y="283"/>
                  </a:cubicBezTo>
                  <a:cubicBezTo>
                    <a:pt x="110" y="283"/>
                    <a:pt x="107" y="282"/>
                    <a:pt x="102" y="281"/>
                  </a:cubicBezTo>
                  <a:cubicBezTo>
                    <a:pt x="98" y="279"/>
                    <a:pt x="95" y="278"/>
                    <a:pt x="91" y="276"/>
                  </a:cubicBezTo>
                  <a:cubicBezTo>
                    <a:pt x="88" y="275"/>
                    <a:pt x="84" y="272"/>
                    <a:pt x="82" y="269"/>
                  </a:cubicBezTo>
                  <a:cubicBezTo>
                    <a:pt x="78" y="266"/>
                    <a:pt x="76" y="264"/>
                    <a:pt x="72" y="261"/>
                  </a:cubicBezTo>
                  <a:cubicBezTo>
                    <a:pt x="70" y="257"/>
                    <a:pt x="68" y="252"/>
                    <a:pt x="66" y="249"/>
                  </a:cubicBezTo>
                  <a:cubicBezTo>
                    <a:pt x="64" y="245"/>
                    <a:pt x="62" y="241"/>
                    <a:pt x="61" y="236"/>
                  </a:cubicBezTo>
                  <a:cubicBezTo>
                    <a:pt x="59" y="232"/>
                    <a:pt x="58" y="228"/>
                    <a:pt x="58" y="223"/>
                  </a:cubicBezTo>
                  <a:cubicBezTo>
                    <a:pt x="57" y="217"/>
                    <a:pt x="57" y="212"/>
                    <a:pt x="57" y="207"/>
                  </a:cubicBezTo>
                  <a:cubicBezTo>
                    <a:pt x="57" y="202"/>
                    <a:pt x="57" y="196"/>
                    <a:pt x="58" y="191"/>
                  </a:cubicBezTo>
                  <a:cubicBezTo>
                    <a:pt x="58" y="186"/>
                    <a:pt x="59" y="180"/>
                    <a:pt x="61" y="177"/>
                  </a:cubicBezTo>
                  <a:cubicBezTo>
                    <a:pt x="62" y="172"/>
                    <a:pt x="64" y="167"/>
                    <a:pt x="65" y="164"/>
                  </a:cubicBezTo>
                  <a:cubicBezTo>
                    <a:pt x="68" y="159"/>
                    <a:pt x="70" y="156"/>
                    <a:pt x="72" y="152"/>
                  </a:cubicBezTo>
                  <a:cubicBezTo>
                    <a:pt x="75" y="148"/>
                    <a:pt x="78" y="145"/>
                    <a:pt x="82" y="141"/>
                  </a:cubicBezTo>
                  <a:cubicBezTo>
                    <a:pt x="84" y="139"/>
                    <a:pt x="88" y="137"/>
                    <a:pt x="91" y="134"/>
                  </a:cubicBezTo>
                  <a:cubicBezTo>
                    <a:pt x="95" y="132"/>
                    <a:pt x="99" y="131"/>
                    <a:pt x="103" y="130"/>
                  </a:cubicBezTo>
                  <a:cubicBezTo>
                    <a:pt x="108" y="128"/>
                    <a:pt x="112" y="127"/>
                    <a:pt x="117" y="127"/>
                  </a:cubicBezTo>
                  <a:cubicBezTo>
                    <a:pt x="121" y="127"/>
                    <a:pt x="125" y="127"/>
                    <a:pt x="130" y="127"/>
                  </a:cubicBezTo>
                  <a:cubicBezTo>
                    <a:pt x="134" y="128"/>
                    <a:pt x="137" y="130"/>
                    <a:pt x="142" y="131"/>
                  </a:cubicBezTo>
                  <a:cubicBezTo>
                    <a:pt x="146" y="133"/>
                    <a:pt x="149" y="134"/>
                    <a:pt x="153" y="137"/>
                  </a:cubicBezTo>
                  <a:cubicBezTo>
                    <a:pt x="155" y="140"/>
                    <a:pt x="159" y="143"/>
                    <a:pt x="162" y="146"/>
                  </a:cubicBezTo>
                  <a:cubicBezTo>
                    <a:pt x="164" y="150"/>
                    <a:pt x="167" y="153"/>
                    <a:pt x="169" y="158"/>
                  </a:cubicBezTo>
                  <a:cubicBezTo>
                    <a:pt x="172" y="161"/>
                    <a:pt x="174" y="166"/>
                    <a:pt x="175" y="171"/>
                  </a:cubicBezTo>
                  <a:cubicBezTo>
                    <a:pt x="176" y="176"/>
                    <a:pt x="177" y="182"/>
                    <a:pt x="179" y="186"/>
                  </a:cubicBezTo>
                  <a:cubicBezTo>
                    <a:pt x="180" y="192"/>
                    <a:pt x="180" y="198"/>
                    <a:pt x="180" y="204"/>
                  </a:cubicBezTo>
                  <a:cubicBezTo>
                    <a:pt x="180" y="210"/>
                    <a:pt x="180" y="216"/>
                    <a:pt x="179" y="222"/>
                  </a:cubicBezTo>
                  <a:close/>
                  <a:moveTo>
                    <a:pt x="401" y="307"/>
                  </a:moveTo>
                  <a:cubicBezTo>
                    <a:pt x="246" y="307"/>
                    <a:pt x="246" y="307"/>
                    <a:pt x="246" y="307"/>
                  </a:cubicBezTo>
                  <a:cubicBezTo>
                    <a:pt x="246" y="185"/>
                    <a:pt x="246" y="185"/>
                    <a:pt x="246" y="185"/>
                  </a:cubicBezTo>
                  <a:cubicBezTo>
                    <a:pt x="292" y="228"/>
                    <a:pt x="292" y="228"/>
                    <a:pt x="292" y="228"/>
                  </a:cubicBezTo>
                  <a:cubicBezTo>
                    <a:pt x="297" y="232"/>
                    <a:pt x="303" y="232"/>
                    <a:pt x="306" y="228"/>
                  </a:cubicBezTo>
                  <a:cubicBezTo>
                    <a:pt x="401" y="140"/>
                    <a:pt x="401" y="140"/>
                    <a:pt x="401" y="140"/>
                  </a:cubicBezTo>
                  <a:lnTo>
                    <a:pt x="401" y="307"/>
                  </a:lnTo>
                  <a:close/>
                  <a:moveTo>
                    <a:pt x="401" y="121"/>
                  </a:moveTo>
                  <a:cubicBezTo>
                    <a:pt x="300" y="216"/>
                    <a:pt x="300" y="216"/>
                    <a:pt x="300" y="216"/>
                  </a:cubicBezTo>
                  <a:cubicBezTo>
                    <a:pt x="300" y="217"/>
                    <a:pt x="299" y="217"/>
                    <a:pt x="298" y="216"/>
                  </a:cubicBezTo>
                  <a:cubicBezTo>
                    <a:pt x="246" y="167"/>
                    <a:pt x="246" y="167"/>
                    <a:pt x="246" y="167"/>
                  </a:cubicBezTo>
                  <a:cubicBezTo>
                    <a:pt x="246" y="113"/>
                    <a:pt x="246" y="113"/>
                    <a:pt x="246" y="113"/>
                  </a:cubicBezTo>
                  <a:cubicBezTo>
                    <a:pt x="401" y="113"/>
                    <a:pt x="401" y="113"/>
                    <a:pt x="401" y="113"/>
                  </a:cubicBezTo>
                  <a:lnTo>
                    <a:pt x="401" y="121"/>
                  </a:lnTo>
                  <a:close/>
                  <a:moveTo>
                    <a:pt x="146" y="184"/>
                  </a:moveTo>
                  <a:cubicBezTo>
                    <a:pt x="144" y="182"/>
                    <a:pt x="144" y="178"/>
                    <a:pt x="143" y="176"/>
                  </a:cubicBezTo>
                  <a:cubicBezTo>
                    <a:pt x="142" y="173"/>
                    <a:pt x="141" y="171"/>
                    <a:pt x="138" y="169"/>
                  </a:cubicBezTo>
                  <a:cubicBezTo>
                    <a:pt x="137" y="166"/>
                    <a:pt x="136" y="165"/>
                    <a:pt x="134" y="163"/>
                  </a:cubicBezTo>
                  <a:cubicBezTo>
                    <a:pt x="133" y="161"/>
                    <a:pt x="131" y="160"/>
                    <a:pt x="129" y="159"/>
                  </a:cubicBezTo>
                  <a:cubicBezTo>
                    <a:pt x="127" y="158"/>
                    <a:pt x="125" y="158"/>
                    <a:pt x="123" y="157"/>
                  </a:cubicBezTo>
                  <a:cubicBezTo>
                    <a:pt x="121" y="157"/>
                    <a:pt x="118" y="157"/>
                    <a:pt x="116" y="157"/>
                  </a:cubicBezTo>
                  <a:cubicBezTo>
                    <a:pt x="114" y="157"/>
                    <a:pt x="111" y="157"/>
                    <a:pt x="109" y="158"/>
                  </a:cubicBezTo>
                  <a:cubicBezTo>
                    <a:pt x="107" y="158"/>
                    <a:pt x="104" y="159"/>
                    <a:pt x="103" y="160"/>
                  </a:cubicBezTo>
                  <a:cubicBezTo>
                    <a:pt x="101" y="161"/>
                    <a:pt x="98" y="163"/>
                    <a:pt x="97" y="165"/>
                  </a:cubicBezTo>
                  <a:cubicBezTo>
                    <a:pt x="96" y="166"/>
                    <a:pt x="94" y="169"/>
                    <a:pt x="92" y="171"/>
                  </a:cubicBezTo>
                  <a:cubicBezTo>
                    <a:pt x="91" y="173"/>
                    <a:pt x="90" y="176"/>
                    <a:pt x="89" y="178"/>
                  </a:cubicBezTo>
                  <a:cubicBezTo>
                    <a:pt x="88" y="180"/>
                    <a:pt x="88" y="184"/>
                    <a:pt x="86" y="186"/>
                  </a:cubicBezTo>
                  <a:cubicBezTo>
                    <a:pt x="86" y="189"/>
                    <a:pt x="85" y="192"/>
                    <a:pt x="85" y="196"/>
                  </a:cubicBezTo>
                  <a:cubicBezTo>
                    <a:pt x="85" y="198"/>
                    <a:pt x="84" y="202"/>
                    <a:pt x="84" y="205"/>
                  </a:cubicBezTo>
                  <a:cubicBezTo>
                    <a:pt x="84" y="209"/>
                    <a:pt x="85" y="212"/>
                    <a:pt x="85" y="216"/>
                  </a:cubicBezTo>
                  <a:cubicBezTo>
                    <a:pt x="85" y="219"/>
                    <a:pt x="86" y="223"/>
                    <a:pt x="86" y="225"/>
                  </a:cubicBezTo>
                  <a:cubicBezTo>
                    <a:pt x="88" y="229"/>
                    <a:pt x="89" y="231"/>
                    <a:pt x="90" y="233"/>
                  </a:cubicBezTo>
                  <a:cubicBezTo>
                    <a:pt x="91" y="236"/>
                    <a:pt x="92" y="238"/>
                    <a:pt x="94" y="241"/>
                  </a:cubicBezTo>
                  <a:cubicBezTo>
                    <a:pt x="95" y="243"/>
                    <a:pt x="96" y="244"/>
                    <a:pt x="98" y="246"/>
                  </a:cubicBezTo>
                  <a:cubicBezTo>
                    <a:pt x="99" y="248"/>
                    <a:pt x="102" y="249"/>
                    <a:pt x="103" y="250"/>
                  </a:cubicBezTo>
                  <a:cubicBezTo>
                    <a:pt x="105" y="251"/>
                    <a:pt x="107" y="252"/>
                    <a:pt x="109" y="252"/>
                  </a:cubicBezTo>
                  <a:cubicBezTo>
                    <a:pt x="111" y="254"/>
                    <a:pt x="114" y="254"/>
                    <a:pt x="115" y="254"/>
                  </a:cubicBezTo>
                  <a:cubicBezTo>
                    <a:pt x="117" y="254"/>
                    <a:pt x="120" y="254"/>
                    <a:pt x="122" y="254"/>
                  </a:cubicBezTo>
                  <a:cubicBezTo>
                    <a:pt x="124" y="252"/>
                    <a:pt x="127" y="252"/>
                    <a:pt x="128" y="251"/>
                  </a:cubicBezTo>
                  <a:cubicBezTo>
                    <a:pt x="130" y="250"/>
                    <a:pt x="131" y="249"/>
                    <a:pt x="134" y="248"/>
                  </a:cubicBezTo>
                  <a:cubicBezTo>
                    <a:pt x="135" y="246"/>
                    <a:pt x="137" y="244"/>
                    <a:pt x="138" y="243"/>
                  </a:cubicBezTo>
                  <a:cubicBezTo>
                    <a:pt x="140" y="241"/>
                    <a:pt x="141" y="238"/>
                    <a:pt x="142" y="236"/>
                  </a:cubicBezTo>
                  <a:cubicBezTo>
                    <a:pt x="143" y="232"/>
                    <a:pt x="144" y="230"/>
                    <a:pt x="146" y="226"/>
                  </a:cubicBezTo>
                  <a:cubicBezTo>
                    <a:pt x="147" y="224"/>
                    <a:pt x="147" y="220"/>
                    <a:pt x="147" y="217"/>
                  </a:cubicBezTo>
                  <a:cubicBezTo>
                    <a:pt x="148" y="213"/>
                    <a:pt x="148" y="210"/>
                    <a:pt x="148" y="206"/>
                  </a:cubicBezTo>
                  <a:cubicBezTo>
                    <a:pt x="148" y="202"/>
                    <a:pt x="148" y="198"/>
                    <a:pt x="147" y="195"/>
                  </a:cubicBezTo>
                  <a:cubicBezTo>
                    <a:pt x="147" y="191"/>
                    <a:pt x="147" y="187"/>
                    <a:pt x="146" y="184"/>
                  </a:cubicBezTo>
                  <a:close/>
                </a:path>
              </a:pathLst>
            </a:custGeom>
            <a:solidFill>
              <a:srgbClr val="1B37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742">
                <a:defRPr/>
              </a:pPr>
              <a:endParaRPr lang="en-US" kern="0" smtClean="0">
                <a:solidFill>
                  <a:srgbClr val="505050"/>
                </a:solidFill>
              </a:endParaRPr>
            </a:p>
          </p:txBody>
        </p:sp>
        <p:sp>
          <p:nvSpPr>
            <p:cNvPr id="530" name="Freeform 10"/>
            <p:cNvSpPr>
              <a:spLocks noChangeAspect="1" noEditPoints="1"/>
            </p:cNvSpPr>
            <p:nvPr/>
          </p:nvSpPr>
          <p:spPr bwMode="auto">
            <a:xfrm>
              <a:off x="1581499" y="4519042"/>
              <a:ext cx="610333" cy="1096369"/>
            </a:xfrm>
            <a:prstGeom prst="roundRect">
              <a:avLst>
                <a:gd name="adj" fmla="val 3431"/>
              </a:avLst>
            </a:prstGeom>
            <a:solidFill>
              <a:srgbClr val="333333"/>
            </a:solidFill>
            <a:ln>
              <a:noFill/>
            </a:ln>
            <a:extLst/>
          </p:spPr>
          <p:txBody>
            <a:bodyPr vert="horz" wrap="square" lIns="89606" tIns="44803" rIns="89606" bIns="44803" numCol="1" anchor="t" anchorCtr="0" compatLnSpc="1">
              <a:prstTxWarp prst="textNoShape">
                <a:avLst/>
              </a:prstTxWarp>
            </a:bodyPr>
            <a:lstStyle/>
            <a:p>
              <a:pPr defTabSz="913917"/>
              <a:endParaRPr lang="en-US" sz="1764">
                <a:solidFill>
                  <a:srgbClr val="FFFFFF"/>
                </a:solidFill>
              </a:endParaRPr>
            </a:p>
          </p:txBody>
        </p:sp>
        <p:sp>
          <p:nvSpPr>
            <p:cNvPr id="531" name="Rectangle 530"/>
            <p:cNvSpPr/>
            <p:nvPr/>
          </p:nvSpPr>
          <p:spPr bwMode="auto">
            <a:xfrm>
              <a:off x="1610385" y="4626798"/>
              <a:ext cx="552561" cy="853054"/>
            </a:xfrm>
            <a:prstGeom prst="rect">
              <a:avLst/>
            </a:prstGeom>
            <a:solidFill>
              <a:srgbClr val="5C2D9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65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2" name="Round Same Side Corner Rectangle 531"/>
            <p:cNvSpPr/>
            <p:nvPr/>
          </p:nvSpPr>
          <p:spPr bwMode="auto">
            <a:xfrm flipV="1">
              <a:off x="1840210" y="4535287"/>
              <a:ext cx="96570" cy="16095"/>
            </a:xfrm>
            <a:prstGeom prst="round2SameRect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65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3" name="Oval 532"/>
            <p:cNvSpPr/>
            <p:nvPr/>
          </p:nvSpPr>
          <p:spPr bwMode="auto">
            <a:xfrm>
              <a:off x="2077612" y="4550265"/>
              <a:ext cx="16095" cy="16095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65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3" name="Freeform 13"/>
            <p:cNvSpPr>
              <a:spLocks/>
            </p:cNvSpPr>
            <p:nvPr/>
          </p:nvSpPr>
          <p:spPr bwMode="auto">
            <a:xfrm>
              <a:off x="1885813" y="5520649"/>
              <a:ext cx="28567" cy="25260"/>
            </a:xfrm>
            <a:custGeom>
              <a:avLst/>
              <a:gdLst>
                <a:gd name="T0" fmla="*/ 0 w 1140"/>
                <a:gd name="T1" fmla="*/ 1008 h 1008"/>
                <a:gd name="T2" fmla="*/ 1140 w 1140"/>
                <a:gd name="T3" fmla="*/ 1008 h 1008"/>
                <a:gd name="T4" fmla="*/ 1140 w 1140"/>
                <a:gd name="T5" fmla="*/ 0 h 1008"/>
                <a:gd name="T6" fmla="*/ 0 w 1140"/>
                <a:gd name="T7" fmla="*/ 159 h 1008"/>
                <a:gd name="T8" fmla="*/ 0 w 1140"/>
                <a:gd name="T9" fmla="*/ 1008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0" h="1008">
                  <a:moveTo>
                    <a:pt x="0" y="1008"/>
                  </a:moveTo>
                  <a:lnTo>
                    <a:pt x="1140" y="1008"/>
                  </a:lnTo>
                  <a:lnTo>
                    <a:pt x="1140" y="0"/>
                  </a:lnTo>
                  <a:lnTo>
                    <a:pt x="0" y="159"/>
                  </a:lnTo>
                  <a:lnTo>
                    <a:pt x="0" y="1008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544" name="Freeform 14"/>
            <p:cNvSpPr>
              <a:spLocks/>
            </p:cNvSpPr>
            <p:nvPr/>
          </p:nvSpPr>
          <p:spPr bwMode="auto">
            <a:xfrm>
              <a:off x="1858950" y="5524758"/>
              <a:ext cx="21877" cy="21150"/>
            </a:xfrm>
            <a:custGeom>
              <a:avLst/>
              <a:gdLst>
                <a:gd name="T0" fmla="*/ 873 w 873"/>
                <a:gd name="T1" fmla="*/ 844 h 844"/>
                <a:gd name="T2" fmla="*/ 873 w 873"/>
                <a:gd name="T3" fmla="*/ 0 h 844"/>
                <a:gd name="T4" fmla="*/ 0 w 873"/>
                <a:gd name="T5" fmla="*/ 123 h 844"/>
                <a:gd name="T6" fmla="*/ 0 w 873"/>
                <a:gd name="T7" fmla="*/ 844 h 844"/>
                <a:gd name="T8" fmla="*/ 873 w 873"/>
                <a:gd name="T9" fmla="*/ 844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3" h="844">
                  <a:moveTo>
                    <a:pt x="873" y="844"/>
                  </a:moveTo>
                  <a:lnTo>
                    <a:pt x="873" y="0"/>
                  </a:lnTo>
                  <a:lnTo>
                    <a:pt x="0" y="123"/>
                  </a:lnTo>
                  <a:lnTo>
                    <a:pt x="0" y="844"/>
                  </a:lnTo>
                  <a:lnTo>
                    <a:pt x="873" y="844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545" name="Freeform 15"/>
            <p:cNvSpPr>
              <a:spLocks/>
            </p:cNvSpPr>
            <p:nvPr/>
          </p:nvSpPr>
          <p:spPr bwMode="auto">
            <a:xfrm>
              <a:off x="1858950" y="5550895"/>
              <a:ext cx="21877" cy="21100"/>
            </a:xfrm>
            <a:custGeom>
              <a:avLst/>
              <a:gdLst>
                <a:gd name="T0" fmla="*/ 873 w 873"/>
                <a:gd name="T1" fmla="*/ 0 h 842"/>
                <a:gd name="T2" fmla="*/ 0 w 873"/>
                <a:gd name="T3" fmla="*/ 0 h 842"/>
                <a:gd name="T4" fmla="*/ 0 w 873"/>
                <a:gd name="T5" fmla="*/ 721 h 842"/>
                <a:gd name="T6" fmla="*/ 873 w 873"/>
                <a:gd name="T7" fmla="*/ 842 h 842"/>
                <a:gd name="T8" fmla="*/ 873 w 873"/>
                <a:gd name="T9" fmla="*/ 0 h 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3" h="842">
                  <a:moveTo>
                    <a:pt x="873" y="0"/>
                  </a:moveTo>
                  <a:lnTo>
                    <a:pt x="0" y="0"/>
                  </a:lnTo>
                  <a:lnTo>
                    <a:pt x="0" y="721"/>
                  </a:lnTo>
                  <a:lnTo>
                    <a:pt x="873" y="842"/>
                  </a:lnTo>
                  <a:lnTo>
                    <a:pt x="873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546" name="Freeform 16"/>
            <p:cNvSpPr>
              <a:spLocks/>
            </p:cNvSpPr>
            <p:nvPr/>
          </p:nvSpPr>
          <p:spPr bwMode="auto">
            <a:xfrm>
              <a:off x="1885813" y="5550895"/>
              <a:ext cx="28567" cy="25184"/>
            </a:xfrm>
            <a:custGeom>
              <a:avLst/>
              <a:gdLst>
                <a:gd name="T0" fmla="*/ 0 w 1140"/>
                <a:gd name="T1" fmla="*/ 0 h 1005"/>
                <a:gd name="T2" fmla="*/ 0 w 1140"/>
                <a:gd name="T3" fmla="*/ 847 h 1005"/>
                <a:gd name="T4" fmla="*/ 1140 w 1140"/>
                <a:gd name="T5" fmla="*/ 1005 h 1005"/>
                <a:gd name="T6" fmla="*/ 1140 w 1140"/>
                <a:gd name="T7" fmla="*/ 0 h 1005"/>
                <a:gd name="T8" fmla="*/ 0 w 1140"/>
                <a:gd name="T9" fmla="*/ 0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0" h="1005">
                  <a:moveTo>
                    <a:pt x="0" y="0"/>
                  </a:moveTo>
                  <a:lnTo>
                    <a:pt x="0" y="847"/>
                  </a:lnTo>
                  <a:lnTo>
                    <a:pt x="1140" y="1005"/>
                  </a:lnTo>
                  <a:lnTo>
                    <a:pt x="11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535" name="Freeform 20"/>
            <p:cNvSpPr>
              <a:spLocks noEditPoints="1"/>
            </p:cNvSpPr>
            <p:nvPr/>
          </p:nvSpPr>
          <p:spPr bwMode="auto">
            <a:xfrm>
              <a:off x="2085660" y="5524861"/>
              <a:ext cx="45619" cy="47133"/>
            </a:xfrm>
            <a:custGeom>
              <a:avLst/>
              <a:gdLst>
                <a:gd name="T0" fmla="*/ 41 w 1845"/>
                <a:gd name="T1" fmla="*/ 1632 h 1907"/>
                <a:gd name="T2" fmla="*/ 552 w 1845"/>
                <a:gd name="T3" fmla="*/ 1102 h 1907"/>
                <a:gd name="T4" fmla="*/ 430 w 1845"/>
                <a:gd name="T5" fmla="*/ 709 h 1907"/>
                <a:gd name="T6" fmla="*/ 1135 w 1845"/>
                <a:gd name="T7" fmla="*/ 0 h 1907"/>
                <a:gd name="T8" fmla="*/ 1845 w 1845"/>
                <a:gd name="T9" fmla="*/ 709 h 1907"/>
                <a:gd name="T10" fmla="*/ 1135 w 1845"/>
                <a:gd name="T11" fmla="*/ 1413 h 1907"/>
                <a:gd name="T12" fmla="*/ 796 w 1845"/>
                <a:gd name="T13" fmla="*/ 1326 h 1907"/>
                <a:gd name="T14" fmla="*/ 281 w 1845"/>
                <a:gd name="T15" fmla="*/ 1862 h 1907"/>
                <a:gd name="T16" fmla="*/ 124 w 1845"/>
                <a:gd name="T17" fmla="*/ 1865 h 1907"/>
                <a:gd name="T18" fmla="*/ 45 w 1845"/>
                <a:gd name="T19" fmla="*/ 1789 h 1907"/>
                <a:gd name="T20" fmla="*/ 41 w 1845"/>
                <a:gd name="T21" fmla="*/ 1632 h 1907"/>
                <a:gd name="T22" fmla="*/ 1135 w 1845"/>
                <a:gd name="T23" fmla="*/ 1195 h 1907"/>
                <a:gd name="T24" fmla="*/ 1625 w 1845"/>
                <a:gd name="T25" fmla="*/ 709 h 1907"/>
                <a:gd name="T26" fmla="*/ 1135 w 1845"/>
                <a:gd name="T27" fmla="*/ 222 h 1907"/>
                <a:gd name="T28" fmla="*/ 648 w 1845"/>
                <a:gd name="T29" fmla="*/ 709 h 1907"/>
                <a:gd name="T30" fmla="*/ 1135 w 1845"/>
                <a:gd name="T31" fmla="*/ 1195 h 1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5" h="1907">
                  <a:moveTo>
                    <a:pt x="41" y="1632"/>
                  </a:moveTo>
                  <a:cubicBezTo>
                    <a:pt x="552" y="1102"/>
                    <a:pt x="552" y="1102"/>
                    <a:pt x="552" y="1102"/>
                  </a:cubicBezTo>
                  <a:cubicBezTo>
                    <a:pt x="475" y="989"/>
                    <a:pt x="430" y="853"/>
                    <a:pt x="430" y="709"/>
                  </a:cubicBezTo>
                  <a:cubicBezTo>
                    <a:pt x="430" y="319"/>
                    <a:pt x="745" y="0"/>
                    <a:pt x="1135" y="0"/>
                  </a:cubicBezTo>
                  <a:cubicBezTo>
                    <a:pt x="1528" y="0"/>
                    <a:pt x="1845" y="319"/>
                    <a:pt x="1845" y="709"/>
                  </a:cubicBezTo>
                  <a:cubicBezTo>
                    <a:pt x="1845" y="1097"/>
                    <a:pt x="1528" y="1413"/>
                    <a:pt x="1135" y="1413"/>
                  </a:cubicBezTo>
                  <a:cubicBezTo>
                    <a:pt x="1013" y="1413"/>
                    <a:pt x="897" y="1381"/>
                    <a:pt x="796" y="1326"/>
                  </a:cubicBezTo>
                  <a:cubicBezTo>
                    <a:pt x="281" y="1862"/>
                    <a:pt x="281" y="1862"/>
                    <a:pt x="281" y="1862"/>
                  </a:cubicBezTo>
                  <a:cubicBezTo>
                    <a:pt x="239" y="1907"/>
                    <a:pt x="170" y="1907"/>
                    <a:pt x="124" y="1865"/>
                  </a:cubicBezTo>
                  <a:cubicBezTo>
                    <a:pt x="45" y="1789"/>
                    <a:pt x="45" y="1789"/>
                    <a:pt x="45" y="1789"/>
                  </a:cubicBezTo>
                  <a:cubicBezTo>
                    <a:pt x="2" y="1748"/>
                    <a:pt x="0" y="1677"/>
                    <a:pt x="41" y="1632"/>
                  </a:cubicBezTo>
                  <a:close/>
                  <a:moveTo>
                    <a:pt x="1135" y="1195"/>
                  </a:moveTo>
                  <a:cubicBezTo>
                    <a:pt x="1406" y="1195"/>
                    <a:pt x="1625" y="976"/>
                    <a:pt x="1625" y="709"/>
                  </a:cubicBezTo>
                  <a:cubicBezTo>
                    <a:pt x="1625" y="438"/>
                    <a:pt x="1406" y="222"/>
                    <a:pt x="1135" y="222"/>
                  </a:cubicBezTo>
                  <a:cubicBezTo>
                    <a:pt x="867" y="222"/>
                    <a:pt x="648" y="438"/>
                    <a:pt x="648" y="709"/>
                  </a:cubicBezTo>
                  <a:cubicBezTo>
                    <a:pt x="648" y="976"/>
                    <a:pt x="867" y="1195"/>
                    <a:pt x="1135" y="1195"/>
                  </a:cubicBez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536" name="Freeform 24"/>
            <p:cNvSpPr>
              <a:spLocks/>
            </p:cNvSpPr>
            <p:nvPr/>
          </p:nvSpPr>
          <p:spPr bwMode="auto">
            <a:xfrm flipH="1">
              <a:off x="1646393" y="5524758"/>
              <a:ext cx="54539" cy="45619"/>
            </a:xfrm>
            <a:custGeom>
              <a:avLst/>
              <a:gdLst>
                <a:gd name="T0" fmla="*/ 2378 w 4084"/>
                <a:gd name="T1" fmla="*/ 0 h 3416"/>
                <a:gd name="T2" fmla="*/ 4084 w 4084"/>
                <a:gd name="T3" fmla="*/ 1709 h 3416"/>
                <a:gd name="T4" fmla="*/ 2378 w 4084"/>
                <a:gd name="T5" fmla="*/ 3416 h 3416"/>
                <a:gd name="T6" fmla="*/ 1259 w 4084"/>
                <a:gd name="T7" fmla="*/ 3416 h 3416"/>
                <a:gd name="T8" fmla="*/ 2553 w 4084"/>
                <a:gd name="T9" fmla="*/ 2116 h 3416"/>
                <a:gd name="T10" fmla="*/ 0 w 4084"/>
                <a:gd name="T11" fmla="*/ 2116 h 3416"/>
                <a:gd name="T12" fmla="*/ 0 w 4084"/>
                <a:gd name="T13" fmla="*/ 1290 h 3416"/>
                <a:gd name="T14" fmla="*/ 2541 w 4084"/>
                <a:gd name="T15" fmla="*/ 1290 h 3416"/>
                <a:gd name="T16" fmla="*/ 1245 w 4084"/>
                <a:gd name="T17" fmla="*/ 0 h 3416"/>
                <a:gd name="T18" fmla="*/ 2378 w 4084"/>
                <a:gd name="T19" fmla="*/ 0 h 3416"/>
                <a:gd name="T20" fmla="*/ 2378 w 4084"/>
                <a:gd name="T21" fmla="*/ 0 h 3416"/>
                <a:gd name="T22" fmla="*/ 2378 w 4084"/>
                <a:gd name="T23" fmla="*/ 0 h 3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84" h="3416">
                  <a:moveTo>
                    <a:pt x="2378" y="0"/>
                  </a:moveTo>
                  <a:lnTo>
                    <a:pt x="4084" y="1709"/>
                  </a:lnTo>
                  <a:lnTo>
                    <a:pt x="2378" y="3416"/>
                  </a:lnTo>
                  <a:lnTo>
                    <a:pt x="1259" y="3416"/>
                  </a:lnTo>
                  <a:lnTo>
                    <a:pt x="2553" y="2116"/>
                  </a:lnTo>
                  <a:lnTo>
                    <a:pt x="0" y="2116"/>
                  </a:lnTo>
                  <a:lnTo>
                    <a:pt x="0" y="1290"/>
                  </a:lnTo>
                  <a:lnTo>
                    <a:pt x="2541" y="1290"/>
                  </a:lnTo>
                  <a:lnTo>
                    <a:pt x="1245" y="0"/>
                  </a:lnTo>
                  <a:lnTo>
                    <a:pt x="2378" y="0"/>
                  </a:lnTo>
                  <a:lnTo>
                    <a:pt x="2378" y="0"/>
                  </a:lnTo>
                  <a:lnTo>
                    <a:pt x="2378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539" name="Rectangle 538"/>
            <p:cNvSpPr/>
            <p:nvPr/>
          </p:nvSpPr>
          <p:spPr bwMode="auto">
            <a:xfrm flipH="1">
              <a:off x="2026087" y="5029441"/>
              <a:ext cx="136859" cy="136859"/>
            </a:xfrm>
            <a:prstGeom prst="rect">
              <a:avLst/>
            </a:prstGeom>
            <a:solidFill>
              <a:srgbClr val="32145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/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0" name="Rectangle 539"/>
            <p:cNvSpPr/>
            <p:nvPr/>
          </p:nvSpPr>
          <p:spPr bwMode="auto">
            <a:xfrm flipH="1">
              <a:off x="1709024" y="5029441"/>
              <a:ext cx="310896" cy="136859"/>
            </a:xfrm>
            <a:prstGeom prst="rect">
              <a:avLst/>
            </a:prstGeom>
            <a:solidFill>
              <a:srgbClr val="32145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/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1" name="Rectangle 540"/>
            <p:cNvSpPr/>
            <p:nvPr/>
          </p:nvSpPr>
          <p:spPr bwMode="auto">
            <a:xfrm flipH="1">
              <a:off x="2026087" y="5173631"/>
              <a:ext cx="136859" cy="136859"/>
            </a:xfrm>
            <a:prstGeom prst="rect">
              <a:avLst/>
            </a:prstGeom>
            <a:solidFill>
              <a:srgbClr val="32145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/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2" name="Rectangle 541"/>
            <p:cNvSpPr/>
            <p:nvPr/>
          </p:nvSpPr>
          <p:spPr bwMode="auto">
            <a:xfrm flipH="1">
              <a:off x="1709024" y="5173631"/>
              <a:ext cx="310896" cy="136859"/>
            </a:xfrm>
            <a:prstGeom prst="rect">
              <a:avLst/>
            </a:prstGeom>
            <a:solidFill>
              <a:srgbClr val="32145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/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525" name="Straight Connector 524"/>
            <p:cNvCxnSpPr/>
            <p:nvPr/>
          </p:nvCxnSpPr>
          <p:spPr>
            <a:xfrm>
              <a:off x="1930793" y="4670178"/>
              <a:ext cx="184419" cy="0"/>
            </a:xfrm>
            <a:prstGeom prst="line">
              <a:avLst/>
            </a:prstGeom>
            <a:ln>
              <a:solidFill>
                <a:srgbClr val="32145A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Straight Connector 525"/>
            <p:cNvCxnSpPr/>
            <p:nvPr/>
          </p:nvCxnSpPr>
          <p:spPr>
            <a:xfrm>
              <a:off x="1930793" y="4741390"/>
              <a:ext cx="184419" cy="0"/>
            </a:xfrm>
            <a:prstGeom prst="line">
              <a:avLst/>
            </a:prstGeom>
            <a:ln>
              <a:solidFill>
                <a:srgbClr val="32145A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Straight Connector 526"/>
            <p:cNvCxnSpPr/>
            <p:nvPr/>
          </p:nvCxnSpPr>
          <p:spPr>
            <a:xfrm>
              <a:off x="1930793" y="4805707"/>
              <a:ext cx="184419" cy="0"/>
            </a:xfrm>
            <a:prstGeom prst="line">
              <a:avLst/>
            </a:prstGeom>
            <a:ln>
              <a:solidFill>
                <a:srgbClr val="32145A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Connector 527"/>
            <p:cNvCxnSpPr/>
            <p:nvPr/>
          </p:nvCxnSpPr>
          <p:spPr>
            <a:xfrm>
              <a:off x="1930790" y="4870024"/>
              <a:ext cx="184419" cy="0"/>
            </a:xfrm>
            <a:prstGeom prst="line">
              <a:avLst/>
            </a:prstGeom>
            <a:ln>
              <a:solidFill>
                <a:srgbClr val="32145A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/>
            <p:cNvCxnSpPr/>
            <p:nvPr/>
          </p:nvCxnSpPr>
          <p:spPr>
            <a:xfrm>
              <a:off x="1930793" y="4934341"/>
              <a:ext cx="184419" cy="0"/>
            </a:xfrm>
            <a:prstGeom prst="line">
              <a:avLst/>
            </a:prstGeom>
            <a:ln>
              <a:solidFill>
                <a:srgbClr val="32145A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8" name="Freeform 10"/>
            <p:cNvSpPr>
              <a:spLocks noChangeAspect="1" noEditPoints="1"/>
            </p:cNvSpPr>
            <p:nvPr/>
          </p:nvSpPr>
          <p:spPr bwMode="auto">
            <a:xfrm>
              <a:off x="540178" y="4549544"/>
              <a:ext cx="593354" cy="1065867"/>
            </a:xfrm>
            <a:prstGeom prst="roundRect">
              <a:avLst>
                <a:gd name="adj" fmla="val 7324"/>
              </a:avLst>
            </a:prstGeom>
            <a:solidFill>
              <a:srgbClr val="333333"/>
            </a:solidFill>
            <a:ln>
              <a:noFill/>
            </a:ln>
            <a:extLst/>
          </p:spPr>
          <p:txBody>
            <a:bodyPr vert="horz" wrap="square" lIns="89606" tIns="44803" rIns="89606" bIns="44803" numCol="1" anchor="t" anchorCtr="0" compatLnSpc="1">
              <a:prstTxWarp prst="textNoShape">
                <a:avLst/>
              </a:prstTxWarp>
            </a:bodyPr>
            <a:lstStyle/>
            <a:p>
              <a:pPr defTabSz="913917"/>
              <a:endParaRPr lang="en-US" sz="1764">
                <a:solidFill>
                  <a:srgbClr val="FFFFFF"/>
                </a:solidFill>
              </a:endParaRPr>
            </a:p>
          </p:txBody>
        </p:sp>
        <p:sp>
          <p:nvSpPr>
            <p:cNvPr id="519" name="Rounded Rectangle 518"/>
            <p:cNvSpPr/>
            <p:nvPr/>
          </p:nvSpPr>
          <p:spPr bwMode="auto">
            <a:xfrm>
              <a:off x="568261" y="4677551"/>
              <a:ext cx="537189" cy="801081"/>
            </a:xfrm>
            <a:prstGeom prst="roundRect">
              <a:avLst>
                <a:gd name="adj" fmla="val 1187"/>
              </a:avLst>
            </a:prstGeom>
            <a:solidFill>
              <a:srgbClr val="0072C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65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20" name="Group 519"/>
            <p:cNvGrpSpPr/>
            <p:nvPr/>
          </p:nvGrpSpPr>
          <p:grpSpPr>
            <a:xfrm>
              <a:off x="751181" y="4641194"/>
              <a:ext cx="134394" cy="15647"/>
              <a:chOff x="5596078" y="2180378"/>
              <a:chExt cx="138544" cy="16130"/>
            </a:xfrm>
            <a:solidFill>
              <a:schemeClr val="tx1">
                <a:lumMod val="50000"/>
              </a:schemeClr>
            </a:solidFill>
          </p:grpSpPr>
          <p:sp>
            <p:nvSpPr>
              <p:cNvPr id="523" name="Rounded Rectangle 522"/>
              <p:cNvSpPr/>
              <p:nvPr/>
            </p:nvSpPr>
            <p:spPr bwMode="auto">
              <a:xfrm>
                <a:off x="5637840" y="2180378"/>
                <a:ext cx="96782" cy="161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65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2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24" name="Oval 523"/>
              <p:cNvSpPr/>
              <p:nvPr/>
            </p:nvSpPr>
            <p:spPr bwMode="auto">
              <a:xfrm>
                <a:off x="5596078" y="2180378"/>
                <a:ext cx="16130" cy="16130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65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2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521" name="Oval 520"/>
            <p:cNvSpPr/>
            <p:nvPr/>
          </p:nvSpPr>
          <p:spPr bwMode="auto">
            <a:xfrm>
              <a:off x="823550" y="4593872"/>
              <a:ext cx="26610" cy="2661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65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2" name="Oval 521"/>
            <p:cNvSpPr/>
            <p:nvPr/>
          </p:nvSpPr>
          <p:spPr bwMode="auto">
            <a:xfrm>
              <a:off x="796940" y="5508692"/>
              <a:ext cx="79831" cy="7983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65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8" name="Rectangle 507"/>
            <p:cNvSpPr/>
            <p:nvPr/>
          </p:nvSpPr>
          <p:spPr bwMode="auto">
            <a:xfrm>
              <a:off x="598225" y="4704721"/>
              <a:ext cx="476049" cy="77299"/>
            </a:xfrm>
            <a:prstGeom prst="rect">
              <a:avLst/>
            </a:prstGeom>
            <a:solidFill>
              <a:srgbClr val="005A9E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/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9" name="Rectangle 508"/>
            <p:cNvSpPr/>
            <p:nvPr/>
          </p:nvSpPr>
          <p:spPr bwMode="auto">
            <a:xfrm>
              <a:off x="602651" y="4841407"/>
              <a:ext cx="467196" cy="599127"/>
            </a:xfrm>
            <a:prstGeom prst="rect">
              <a:avLst/>
            </a:prstGeom>
            <a:noFill/>
            <a:ln w="12700">
              <a:solidFill>
                <a:srgbClr val="005A9E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/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510" name="Straight Connector 509"/>
            <p:cNvCxnSpPr/>
            <p:nvPr/>
          </p:nvCxnSpPr>
          <p:spPr>
            <a:xfrm>
              <a:off x="644407" y="4907348"/>
              <a:ext cx="245893" cy="0"/>
            </a:xfrm>
            <a:prstGeom prst="line">
              <a:avLst/>
            </a:prstGeom>
            <a:ln>
              <a:solidFill>
                <a:srgbClr val="005A9E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Straight Connector 510"/>
            <p:cNvCxnSpPr/>
            <p:nvPr/>
          </p:nvCxnSpPr>
          <p:spPr>
            <a:xfrm>
              <a:off x="644407" y="4971823"/>
              <a:ext cx="245893" cy="0"/>
            </a:xfrm>
            <a:prstGeom prst="line">
              <a:avLst/>
            </a:prstGeom>
            <a:ln>
              <a:solidFill>
                <a:srgbClr val="005A9E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Straight Connector 511"/>
            <p:cNvCxnSpPr/>
            <p:nvPr/>
          </p:nvCxnSpPr>
          <p:spPr>
            <a:xfrm>
              <a:off x="644407" y="5030056"/>
              <a:ext cx="245893" cy="0"/>
            </a:xfrm>
            <a:prstGeom prst="line">
              <a:avLst/>
            </a:prstGeom>
            <a:ln>
              <a:solidFill>
                <a:srgbClr val="005A9E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Straight Connector 512"/>
            <p:cNvCxnSpPr/>
            <p:nvPr/>
          </p:nvCxnSpPr>
          <p:spPr>
            <a:xfrm>
              <a:off x="644404" y="5088289"/>
              <a:ext cx="245893" cy="0"/>
            </a:xfrm>
            <a:prstGeom prst="line">
              <a:avLst/>
            </a:prstGeom>
            <a:ln>
              <a:solidFill>
                <a:srgbClr val="005A9E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Straight Connector 513"/>
            <p:cNvCxnSpPr/>
            <p:nvPr/>
          </p:nvCxnSpPr>
          <p:spPr>
            <a:xfrm>
              <a:off x="644407" y="5262987"/>
              <a:ext cx="245893" cy="0"/>
            </a:xfrm>
            <a:prstGeom prst="line">
              <a:avLst/>
            </a:prstGeom>
            <a:ln>
              <a:solidFill>
                <a:srgbClr val="005A9E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Straight Connector 515"/>
            <p:cNvCxnSpPr/>
            <p:nvPr/>
          </p:nvCxnSpPr>
          <p:spPr>
            <a:xfrm>
              <a:off x="644407" y="5146522"/>
              <a:ext cx="245893" cy="0"/>
            </a:xfrm>
            <a:prstGeom prst="line">
              <a:avLst/>
            </a:prstGeom>
            <a:ln>
              <a:solidFill>
                <a:srgbClr val="005A9E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Connector 516"/>
            <p:cNvCxnSpPr/>
            <p:nvPr/>
          </p:nvCxnSpPr>
          <p:spPr>
            <a:xfrm>
              <a:off x="644405" y="5204755"/>
              <a:ext cx="245893" cy="0"/>
            </a:xfrm>
            <a:prstGeom prst="line">
              <a:avLst/>
            </a:prstGeom>
            <a:ln>
              <a:solidFill>
                <a:srgbClr val="005A9E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8" name="Group 497"/>
            <p:cNvGrpSpPr/>
            <p:nvPr/>
          </p:nvGrpSpPr>
          <p:grpSpPr>
            <a:xfrm>
              <a:off x="1022496" y="4379028"/>
              <a:ext cx="651017" cy="1236383"/>
              <a:chOff x="5651685" y="-476444"/>
              <a:chExt cx="1669255" cy="2809977"/>
            </a:xfrm>
          </p:grpSpPr>
          <p:sp>
            <p:nvSpPr>
              <p:cNvPr id="500" name="Rectangle 499"/>
              <p:cNvSpPr/>
              <p:nvPr/>
            </p:nvSpPr>
            <p:spPr bwMode="auto">
              <a:xfrm>
                <a:off x="6203006" y="-476444"/>
                <a:ext cx="566612" cy="171451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65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2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01" name="Freeform 500"/>
              <p:cNvSpPr/>
              <p:nvPr/>
            </p:nvSpPr>
            <p:spPr bwMode="auto">
              <a:xfrm>
                <a:off x="5651685" y="-476444"/>
                <a:ext cx="1669255" cy="2809977"/>
              </a:xfrm>
              <a:custGeom>
                <a:avLst/>
                <a:gdLst>
                  <a:gd name="connsiteX0" fmla="*/ 239948 w 1715629"/>
                  <a:gd name="connsiteY0" fmla="*/ 0 h 2809977"/>
                  <a:gd name="connsiteX1" fmla="*/ 622279 w 1715629"/>
                  <a:gd name="connsiteY1" fmla="*/ 0 h 2809977"/>
                  <a:gd name="connsiteX2" fmla="*/ 626704 w 1715629"/>
                  <a:gd name="connsiteY2" fmla="*/ 21916 h 2809977"/>
                  <a:gd name="connsiteX3" fmla="*/ 705692 w 1715629"/>
                  <a:gd name="connsiteY3" fmla="*/ 74273 h 2809977"/>
                  <a:gd name="connsiteX4" fmla="*/ 1009937 w 1715629"/>
                  <a:gd name="connsiteY4" fmla="*/ 74273 h 2809977"/>
                  <a:gd name="connsiteX5" fmla="*/ 1088926 w 1715629"/>
                  <a:gd name="connsiteY5" fmla="*/ 21916 h 2809977"/>
                  <a:gd name="connsiteX6" fmla="*/ 1093350 w 1715629"/>
                  <a:gd name="connsiteY6" fmla="*/ 0 h 2809977"/>
                  <a:gd name="connsiteX7" fmla="*/ 1475681 w 1715629"/>
                  <a:gd name="connsiteY7" fmla="*/ 0 h 2809977"/>
                  <a:gd name="connsiteX8" fmla="*/ 1715629 w 1715629"/>
                  <a:gd name="connsiteY8" fmla="*/ 239948 h 2809977"/>
                  <a:gd name="connsiteX9" fmla="*/ 1715629 w 1715629"/>
                  <a:gd name="connsiteY9" fmla="*/ 2570029 h 2809977"/>
                  <a:gd name="connsiteX10" fmla="*/ 1475681 w 1715629"/>
                  <a:gd name="connsiteY10" fmla="*/ 2809977 h 2809977"/>
                  <a:gd name="connsiteX11" fmla="*/ 239948 w 1715629"/>
                  <a:gd name="connsiteY11" fmla="*/ 2809977 h 2809977"/>
                  <a:gd name="connsiteX12" fmla="*/ 0 w 1715629"/>
                  <a:gd name="connsiteY12" fmla="*/ 2570029 h 2809977"/>
                  <a:gd name="connsiteX13" fmla="*/ 0 w 1715629"/>
                  <a:gd name="connsiteY13" fmla="*/ 239948 h 2809977"/>
                  <a:gd name="connsiteX14" fmla="*/ 239948 w 1715629"/>
                  <a:gd name="connsiteY14" fmla="*/ 0 h 2809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15629" h="2809977">
                    <a:moveTo>
                      <a:pt x="239948" y="0"/>
                    </a:moveTo>
                    <a:lnTo>
                      <a:pt x="622279" y="0"/>
                    </a:lnTo>
                    <a:lnTo>
                      <a:pt x="626704" y="21916"/>
                    </a:lnTo>
                    <a:cubicBezTo>
                      <a:pt x="639718" y="52684"/>
                      <a:pt x="670184" y="74273"/>
                      <a:pt x="705692" y="74273"/>
                    </a:cubicBezTo>
                    <a:lnTo>
                      <a:pt x="1009937" y="74273"/>
                    </a:lnTo>
                    <a:cubicBezTo>
                      <a:pt x="1045446" y="74273"/>
                      <a:pt x="1075912" y="52684"/>
                      <a:pt x="1088926" y="21916"/>
                    </a:cubicBezTo>
                    <a:lnTo>
                      <a:pt x="1093350" y="0"/>
                    </a:lnTo>
                    <a:lnTo>
                      <a:pt x="1475681" y="0"/>
                    </a:lnTo>
                    <a:cubicBezTo>
                      <a:pt x="1608201" y="0"/>
                      <a:pt x="1715629" y="107428"/>
                      <a:pt x="1715629" y="239948"/>
                    </a:cubicBezTo>
                    <a:lnTo>
                      <a:pt x="1715629" y="2570029"/>
                    </a:lnTo>
                    <a:cubicBezTo>
                      <a:pt x="1715629" y="2702549"/>
                      <a:pt x="1608201" y="2809977"/>
                      <a:pt x="1475681" y="2809977"/>
                    </a:cubicBezTo>
                    <a:lnTo>
                      <a:pt x="239948" y="2809977"/>
                    </a:lnTo>
                    <a:cubicBezTo>
                      <a:pt x="107428" y="2809977"/>
                      <a:pt x="0" y="2702549"/>
                      <a:pt x="0" y="2570029"/>
                    </a:cubicBezTo>
                    <a:lnTo>
                      <a:pt x="0" y="239948"/>
                    </a:lnTo>
                    <a:cubicBezTo>
                      <a:pt x="0" y="107428"/>
                      <a:pt x="107428" y="0"/>
                      <a:pt x="239948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65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2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02" name="Group 501"/>
              <p:cNvGrpSpPr/>
              <p:nvPr/>
            </p:nvGrpSpPr>
            <p:grpSpPr>
              <a:xfrm>
                <a:off x="6124436" y="2123612"/>
                <a:ext cx="723752" cy="98117"/>
                <a:chOff x="6147223" y="2123612"/>
                <a:chExt cx="723752" cy="98117"/>
              </a:xfrm>
            </p:grpSpPr>
            <p:sp>
              <p:nvSpPr>
                <p:cNvPr id="503" name="Rounded Rectangle 502"/>
                <p:cNvSpPr/>
                <p:nvPr/>
              </p:nvSpPr>
              <p:spPr bwMode="auto">
                <a:xfrm>
                  <a:off x="6366215" y="2123612"/>
                  <a:ext cx="285769" cy="9811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0000"/>
                    <a:lumOff val="4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65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2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04" name="Oval 503"/>
                <p:cNvSpPr/>
                <p:nvPr/>
              </p:nvSpPr>
              <p:spPr bwMode="auto">
                <a:xfrm>
                  <a:off x="6147223" y="2137745"/>
                  <a:ext cx="69850" cy="69850"/>
                </a:xfrm>
                <a:prstGeom prst="ellipse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65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2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05" name="Oval 504"/>
                <p:cNvSpPr/>
                <p:nvPr/>
              </p:nvSpPr>
              <p:spPr bwMode="auto">
                <a:xfrm>
                  <a:off x="6801125" y="2137745"/>
                  <a:ext cx="69850" cy="69850"/>
                </a:xfrm>
                <a:prstGeom prst="ellipse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65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2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499" name="Rounded Rectangle 498"/>
            <p:cNvSpPr/>
            <p:nvPr/>
          </p:nvSpPr>
          <p:spPr bwMode="auto">
            <a:xfrm>
              <a:off x="1063534" y="4483208"/>
              <a:ext cx="566284" cy="959409"/>
            </a:xfrm>
            <a:prstGeom prst="roundRect">
              <a:avLst>
                <a:gd name="adj" fmla="val 6832"/>
              </a:avLst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87" tIns="143350" rIns="179187" bIns="14335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7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0" name="Rectangle 489"/>
            <p:cNvSpPr/>
            <p:nvPr/>
          </p:nvSpPr>
          <p:spPr bwMode="auto">
            <a:xfrm>
              <a:off x="1109980" y="4540246"/>
              <a:ext cx="476049" cy="91833"/>
            </a:xfrm>
            <a:prstGeom prst="rect">
              <a:avLst/>
            </a:prstGeom>
            <a:solidFill>
              <a:srgbClr val="95AC0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/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1" name="Rectangle 490"/>
            <p:cNvSpPr/>
            <p:nvPr/>
          </p:nvSpPr>
          <p:spPr bwMode="auto">
            <a:xfrm>
              <a:off x="1114406" y="4702633"/>
              <a:ext cx="467196" cy="711776"/>
            </a:xfrm>
            <a:prstGeom prst="rect">
              <a:avLst/>
            </a:prstGeom>
            <a:noFill/>
            <a:ln w="12700">
              <a:solidFill>
                <a:srgbClr val="95AC08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/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492" name="Straight Connector 491"/>
            <p:cNvCxnSpPr/>
            <p:nvPr/>
          </p:nvCxnSpPr>
          <p:spPr>
            <a:xfrm>
              <a:off x="1156162" y="4788387"/>
              <a:ext cx="383687" cy="0"/>
            </a:xfrm>
            <a:prstGeom prst="line">
              <a:avLst/>
            </a:prstGeom>
            <a:ln>
              <a:solidFill>
                <a:srgbClr val="95AC0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Connector 492"/>
            <p:cNvCxnSpPr/>
            <p:nvPr/>
          </p:nvCxnSpPr>
          <p:spPr>
            <a:xfrm>
              <a:off x="1156162" y="4873973"/>
              <a:ext cx="383687" cy="0"/>
            </a:xfrm>
            <a:prstGeom prst="line">
              <a:avLst/>
            </a:prstGeom>
            <a:ln>
              <a:solidFill>
                <a:srgbClr val="95AC0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Straight Connector 493"/>
            <p:cNvCxnSpPr/>
            <p:nvPr/>
          </p:nvCxnSpPr>
          <p:spPr>
            <a:xfrm>
              <a:off x="1156162" y="4959511"/>
              <a:ext cx="383687" cy="0"/>
            </a:xfrm>
            <a:prstGeom prst="line">
              <a:avLst/>
            </a:prstGeom>
            <a:ln>
              <a:solidFill>
                <a:srgbClr val="95AC0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Straight Connector 494"/>
            <p:cNvCxnSpPr/>
            <p:nvPr/>
          </p:nvCxnSpPr>
          <p:spPr>
            <a:xfrm>
              <a:off x="1156162" y="5358752"/>
              <a:ext cx="383687" cy="0"/>
            </a:xfrm>
            <a:prstGeom prst="line">
              <a:avLst/>
            </a:prstGeom>
            <a:ln>
              <a:solidFill>
                <a:srgbClr val="95AC0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Straight Connector 495"/>
            <p:cNvCxnSpPr/>
            <p:nvPr/>
          </p:nvCxnSpPr>
          <p:spPr>
            <a:xfrm>
              <a:off x="1156162" y="5203478"/>
              <a:ext cx="383687" cy="0"/>
            </a:xfrm>
            <a:prstGeom prst="line">
              <a:avLst/>
            </a:prstGeom>
            <a:ln>
              <a:solidFill>
                <a:srgbClr val="95AC0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0" name="Rectangle 609"/>
          <p:cNvSpPr/>
          <p:nvPr/>
        </p:nvSpPr>
        <p:spPr>
          <a:xfrm>
            <a:off x="5108239" y="5064579"/>
            <a:ext cx="495793" cy="230913"/>
          </a:xfrm>
          <a:prstGeom prst="rect">
            <a:avLst/>
          </a:prstGeom>
          <a:solidFill>
            <a:srgbClr val="FF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219" tIns="46610" rIns="93219" bIns="46610" rtlCol="0" anchor="ctr"/>
          <a:lstStyle/>
          <a:p>
            <a:pPr algn="ctr" defTabSz="932468"/>
            <a:endParaRPr lang="en-US" sz="1835">
              <a:solidFill>
                <a:srgbClr val="000000"/>
              </a:solidFill>
            </a:endParaRPr>
          </a:p>
        </p:txBody>
      </p:sp>
      <p:sp>
        <p:nvSpPr>
          <p:cNvPr id="574" name="Rectangle 573"/>
          <p:cNvSpPr/>
          <p:nvPr/>
        </p:nvSpPr>
        <p:spPr bwMode="auto">
          <a:xfrm>
            <a:off x="2783130" y="3527235"/>
            <a:ext cx="427028" cy="240661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75" name="Rectangle 574"/>
          <p:cNvSpPr/>
          <p:nvPr/>
        </p:nvSpPr>
        <p:spPr bwMode="auto">
          <a:xfrm>
            <a:off x="3270737" y="3797857"/>
            <a:ext cx="427028" cy="240661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9" name="Rectangle 558"/>
          <p:cNvSpPr/>
          <p:nvPr/>
        </p:nvSpPr>
        <p:spPr>
          <a:xfrm>
            <a:off x="3942100" y="4348894"/>
            <a:ext cx="852417" cy="206869"/>
          </a:xfrm>
          <a:prstGeom prst="rect">
            <a:avLst/>
          </a:prstGeom>
          <a:solidFill>
            <a:srgbClr val="FF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219" tIns="46610" rIns="93219" bIns="46610" rtlCol="0" anchor="ctr"/>
          <a:lstStyle/>
          <a:p>
            <a:pPr algn="ctr" defTabSz="932468"/>
            <a:endParaRPr lang="en-US" sz="1835">
              <a:solidFill>
                <a:srgbClr val="000000"/>
              </a:solidFill>
            </a:endParaRPr>
          </a:p>
        </p:txBody>
      </p:sp>
      <p:sp>
        <p:nvSpPr>
          <p:cNvPr id="537" name="Rectangle 536"/>
          <p:cNvSpPr/>
          <p:nvPr/>
        </p:nvSpPr>
        <p:spPr bwMode="auto">
          <a:xfrm flipH="1">
            <a:off x="1671907" y="4626798"/>
            <a:ext cx="212196" cy="273718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5" name="Rectangle 514"/>
          <p:cNvSpPr/>
          <p:nvPr/>
        </p:nvSpPr>
        <p:spPr bwMode="auto">
          <a:xfrm>
            <a:off x="927437" y="4907348"/>
            <a:ext cx="92331" cy="486340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7" name="Rectangle 496"/>
          <p:cNvSpPr/>
          <p:nvPr/>
        </p:nvSpPr>
        <p:spPr bwMode="auto">
          <a:xfrm>
            <a:off x="1156162" y="5002488"/>
            <a:ext cx="215498" cy="158012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6908394" y="2212520"/>
            <a:ext cx="853146" cy="853146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2" name="Freeform 18"/>
          <p:cNvSpPr>
            <a:spLocks noChangeAspect="1" noEditPoints="1"/>
          </p:cNvSpPr>
          <p:nvPr/>
        </p:nvSpPr>
        <p:spPr bwMode="auto">
          <a:xfrm>
            <a:off x="7056111" y="2433237"/>
            <a:ext cx="557713" cy="411713"/>
          </a:xfrm>
          <a:custGeom>
            <a:avLst/>
            <a:gdLst>
              <a:gd name="T0" fmla="*/ 364 w 780"/>
              <a:gd name="T1" fmla="*/ 241 h 440"/>
              <a:gd name="T2" fmla="*/ 5 w 780"/>
              <a:gd name="T3" fmla="*/ 27 h 440"/>
              <a:gd name="T4" fmla="*/ 48 w 780"/>
              <a:gd name="T5" fmla="*/ 0 h 440"/>
              <a:gd name="T6" fmla="*/ 732 w 780"/>
              <a:gd name="T7" fmla="*/ 0 h 440"/>
              <a:gd name="T8" fmla="*/ 775 w 780"/>
              <a:gd name="T9" fmla="*/ 27 h 440"/>
              <a:gd name="T10" fmla="*/ 416 w 780"/>
              <a:gd name="T11" fmla="*/ 240 h 440"/>
              <a:gd name="T12" fmla="*/ 416 w 780"/>
              <a:gd name="T13" fmla="*/ 241 h 440"/>
              <a:gd name="T14" fmla="*/ 390 w 780"/>
              <a:gd name="T15" fmla="*/ 247 h 440"/>
              <a:gd name="T16" fmla="*/ 364 w 780"/>
              <a:gd name="T17" fmla="*/ 241 h 440"/>
              <a:gd name="T18" fmla="*/ 780 w 780"/>
              <a:gd name="T19" fmla="*/ 324 h 440"/>
              <a:gd name="T20" fmla="*/ 780 w 780"/>
              <a:gd name="T21" fmla="*/ 66 h 440"/>
              <a:gd name="T22" fmla="*/ 563 w 780"/>
              <a:gd name="T23" fmla="*/ 195 h 440"/>
              <a:gd name="T24" fmla="*/ 780 w 780"/>
              <a:gd name="T25" fmla="*/ 324 h 440"/>
              <a:gd name="T26" fmla="*/ 0 w 780"/>
              <a:gd name="T27" fmla="*/ 392 h 440"/>
              <a:gd name="T28" fmla="*/ 48 w 780"/>
              <a:gd name="T29" fmla="*/ 440 h 440"/>
              <a:gd name="T30" fmla="*/ 732 w 780"/>
              <a:gd name="T31" fmla="*/ 440 h 440"/>
              <a:gd name="T32" fmla="*/ 780 w 780"/>
              <a:gd name="T33" fmla="*/ 392 h 440"/>
              <a:gd name="T34" fmla="*/ 780 w 780"/>
              <a:gd name="T35" fmla="*/ 366 h 440"/>
              <a:gd name="T36" fmla="*/ 528 w 780"/>
              <a:gd name="T37" fmla="*/ 216 h 440"/>
              <a:gd name="T38" fmla="*/ 435 w 780"/>
              <a:gd name="T39" fmla="*/ 271 h 440"/>
              <a:gd name="T40" fmla="*/ 390 w 780"/>
              <a:gd name="T41" fmla="*/ 283 h 440"/>
              <a:gd name="T42" fmla="*/ 390 w 780"/>
              <a:gd name="T43" fmla="*/ 283 h 440"/>
              <a:gd name="T44" fmla="*/ 344 w 780"/>
              <a:gd name="T45" fmla="*/ 271 h 440"/>
              <a:gd name="T46" fmla="*/ 252 w 780"/>
              <a:gd name="T47" fmla="*/ 216 h 440"/>
              <a:gd name="T48" fmla="*/ 0 w 780"/>
              <a:gd name="T49" fmla="*/ 366 h 440"/>
              <a:gd name="T50" fmla="*/ 0 w 780"/>
              <a:gd name="T51" fmla="*/ 392 h 440"/>
              <a:gd name="T52" fmla="*/ 217 w 780"/>
              <a:gd name="T53" fmla="*/ 195 h 440"/>
              <a:gd name="T54" fmla="*/ 0 w 780"/>
              <a:gd name="T55" fmla="*/ 66 h 440"/>
              <a:gd name="T56" fmla="*/ 0 w 780"/>
              <a:gd name="T57" fmla="*/ 324 h 440"/>
              <a:gd name="T58" fmla="*/ 217 w 780"/>
              <a:gd name="T59" fmla="*/ 195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80" h="440">
                <a:moveTo>
                  <a:pt x="364" y="241"/>
                </a:moveTo>
                <a:cubicBezTo>
                  <a:pt x="5" y="27"/>
                  <a:pt x="5" y="27"/>
                  <a:pt x="5" y="27"/>
                </a:cubicBezTo>
                <a:cubicBezTo>
                  <a:pt x="13" y="11"/>
                  <a:pt x="29" y="0"/>
                  <a:pt x="48" y="0"/>
                </a:cubicBezTo>
                <a:cubicBezTo>
                  <a:pt x="732" y="0"/>
                  <a:pt x="732" y="0"/>
                  <a:pt x="732" y="0"/>
                </a:cubicBezTo>
                <a:cubicBezTo>
                  <a:pt x="751" y="0"/>
                  <a:pt x="767" y="11"/>
                  <a:pt x="775" y="27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16" y="241"/>
                  <a:pt x="416" y="241"/>
                  <a:pt x="416" y="241"/>
                </a:cubicBezTo>
                <a:cubicBezTo>
                  <a:pt x="409" y="245"/>
                  <a:pt x="400" y="247"/>
                  <a:pt x="390" y="247"/>
                </a:cubicBezTo>
                <a:cubicBezTo>
                  <a:pt x="380" y="247"/>
                  <a:pt x="370" y="245"/>
                  <a:pt x="364" y="241"/>
                </a:cubicBezTo>
                <a:close/>
                <a:moveTo>
                  <a:pt x="780" y="324"/>
                </a:moveTo>
                <a:cubicBezTo>
                  <a:pt x="780" y="66"/>
                  <a:pt x="780" y="66"/>
                  <a:pt x="780" y="66"/>
                </a:cubicBezTo>
                <a:cubicBezTo>
                  <a:pt x="563" y="195"/>
                  <a:pt x="563" y="195"/>
                  <a:pt x="563" y="195"/>
                </a:cubicBezTo>
                <a:lnTo>
                  <a:pt x="780" y="324"/>
                </a:lnTo>
                <a:close/>
                <a:moveTo>
                  <a:pt x="0" y="392"/>
                </a:moveTo>
                <a:cubicBezTo>
                  <a:pt x="0" y="419"/>
                  <a:pt x="21" y="440"/>
                  <a:pt x="48" y="440"/>
                </a:cubicBezTo>
                <a:cubicBezTo>
                  <a:pt x="732" y="440"/>
                  <a:pt x="732" y="440"/>
                  <a:pt x="732" y="440"/>
                </a:cubicBezTo>
                <a:cubicBezTo>
                  <a:pt x="758" y="440"/>
                  <a:pt x="780" y="419"/>
                  <a:pt x="780" y="392"/>
                </a:cubicBezTo>
                <a:cubicBezTo>
                  <a:pt x="780" y="366"/>
                  <a:pt x="780" y="366"/>
                  <a:pt x="780" y="366"/>
                </a:cubicBezTo>
                <a:cubicBezTo>
                  <a:pt x="528" y="216"/>
                  <a:pt x="528" y="216"/>
                  <a:pt x="528" y="216"/>
                </a:cubicBezTo>
                <a:cubicBezTo>
                  <a:pt x="435" y="271"/>
                  <a:pt x="435" y="271"/>
                  <a:pt x="435" y="271"/>
                </a:cubicBezTo>
                <a:cubicBezTo>
                  <a:pt x="423" y="279"/>
                  <a:pt x="407" y="283"/>
                  <a:pt x="390" y="283"/>
                </a:cubicBezTo>
                <a:cubicBezTo>
                  <a:pt x="390" y="283"/>
                  <a:pt x="390" y="283"/>
                  <a:pt x="390" y="283"/>
                </a:cubicBezTo>
                <a:cubicBezTo>
                  <a:pt x="373" y="283"/>
                  <a:pt x="357" y="279"/>
                  <a:pt x="344" y="271"/>
                </a:cubicBezTo>
                <a:cubicBezTo>
                  <a:pt x="252" y="216"/>
                  <a:pt x="252" y="216"/>
                  <a:pt x="252" y="216"/>
                </a:cubicBezTo>
                <a:cubicBezTo>
                  <a:pt x="0" y="366"/>
                  <a:pt x="0" y="366"/>
                  <a:pt x="0" y="366"/>
                </a:cubicBezTo>
                <a:lnTo>
                  <a:pt x="0" y="392"/>
                </a:lnTo>
                <a:close/>
                <a:moveTo>
                  <a:pt x="217" y="195"/>
                </a:moveTo>
                <a:cubicBezTo>
                  <a:pt x="0" y="66"/>
                  <a:pt x="0" y="66"/>
                  <a:pt x="0" y="66"/>
                </a:cubicBezTo>
                <a:cubicBezTo>
                  <a:pt x="0" y="324"/>
                  <a:pt x="0" y="324"/>
                  <a:pt x="0" y="324"/>
                </a:cubicBezTo>
                <a:lnTo>
                  <a:pt x="217" y="195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7797" tIns="44780" rIns="0" bIns="447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294">
              <a:lnSpc>
                <a:spcPct val="90000"/>
              </a:lnSpc>
              <a:spcAft>
                <a:spcPts val="588"/>
              </a:spcAft>
            </a:pPr>
            <a:endParaRPr lang="en-US" sz="1369" b="1" dirty="0">
              <a:gradFill>
                <a:gsLst>
                  <a:gs pos="5042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33" name="Oval 332"/>
          <p:cNvSpPr/>
          <p:nvPr/>
        </p:nvSpPr>
        <p:spPr bwMode="auto">
          <a:xfrm>
            <a:off x="8135889" y="2212520"/>
            <a:ext cx="853146" cy="853146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4" name="Freeform 17"/>
          <p:cNvSpPr>
            <a:spLocks noEditPoints="1"/>
          </p:cNvSpPr>
          <p:nvPr/>
        </p:nvSpPr>
        <p:spPr bwMode="auto">
          <a:xfrm>
            <a:off x="8327482" y="2340473"/>
            <a:ext cx="469960" cy="597241"/>
          </a:xfrm>
          <a:custGeom>
            <a:avLst/>
            <a:gdLst>
              <a:gd name="T0" fmla="*/ 718 w 3648"/>
              <a:gd name="T1" fmla="*/ 1195 h 4636"/>
              <a:gd name="T2" fmla="*/ 2791 w 3648"/>
              <a:gd name="T3" fmla="*/ 1195 h 4636"/>
              <a:gd name="T4" fmla="*/ 2791 w 3648"/>
              <a:gd name="T5" fmla="*/ 1358 h 4636"/>
              <a:gd name="T6" fmla="*/ 718 w 3648"/>
              <a:gd name="T7" fmla="*/ 1358 h 4636"/>
              <a:gd name="T8" fmla="*/ 718 w 3648"/>
              <a:gd name="T9" fmla="*/ 1195 h 4636"/>
              <a:gd name="T10" fmla="*/ 718 w 3648"/>
              <a:gd name="T11" fmla="*/ 1195 h 4636"/>
              <a:gd name="T12" fmla="*/ 718 w 3648"/>
              <a:gd name="T13" fmla="*/ 1195 h 4636"/>
              <a:gd name="T14" fmla="*/ 718 w 3648"/>
              <a:gd name="T15" fmla="*/ 1885 h 4636"/>
              <a:gd name="T16" fmla="*/ 2791 w 3648"/>
              <a:gd name="T17" fmla="*/ 1885 h 4636"/>
              <a:gd name="T18" fmla="*/ 2791 w 3648"/>
              <a:gd name="T19" fmla="*/ 1748 h 4636"/>
              <a:gd name="T20" fmla="*/ 718 w 3648"/>
              <a:gd name="T21" fmla="*/ 1748 h 4636"/>
              <a:gd name="T22" fmla="*/ 718 w 3648"/>
              <a:gd name="T23" fmla="*/ 1885 h 4636"/>
              <a:gd name="T24" fmla="*/ 718 w 3648"/>
              <a:gd name="T25" fmla="*/ 1885 h 4636"/>
              <a:gd name="T26" fmla="*/ 718 w 3648"/>
              <a:gd name="T27" fmla="*/ 1885 h 4636"/>
              <a:gd name="T28" fmla="*/ 718 w 3648"/>
              <a:gd name="T29" fmla="*/ 2439 h 4636"/>
              <a:gd name="T30" fmla="*/ 2791 w 3648"/>
              <a:gd name="T31" fmla="*/ 2439 h 4636"/>
              <a:gd name="T32" fmla="*/ 2791 w 3648"/>
              <a:gd name="T33" fmla="*/ 2276 h 4636"/>
              <a:gd name="T34" fmla="*/ 718 w 3648"/>
              <a:gd name="T35" fmla="*/ 2276 h 4636"/>
              <a:gd name="T36" fmla="*/ 718 w 3648"/>
              <a:gd name="T37" fmla="*/ 2439 h 4636"/>
              <a:gd name="T38" fmla="*/ 718 w 3648"/>
              <a:gd name="T39" fmla="*/ 2439 h 4636"/>
              <a:gd name="T40" fmla="*/ 718 w 3648"/>
              <a:gd name="T41" fmla="*/ 2439 h 4636"/>
              <a:gd name="T42" fmla="*/ 718 w 3648"/>
              <a:gd name="T43" fmla="*/ 2966 h 4636"/>
              <a:gd name="T44" fmla="*/ 2791 w 3648"/>
              <a:gd name="T45" fmla="*/ 2966 h 4636"/>
              <a:gd name="T46" fmla="*/ 2791 w 3648"/>
              <a:gd name="T47" fmla="*/ 2803 h 4636"/>
              <a:gd name="T48" fmla="*/ 718 w 3648"/>
              <a:gd name="T49" fmla="*/ 2803 h 4636"/>
              <a:gd name="T50" fmla="*/ 718 w 3648"/>
              <a:gd name="T51" fmla="*/ 2966 h 4636"/>
              <a:gd name="T52" fmla="*/ 718 w 3648"/>
              <a:gd name="T53" fmla="*/ 2966 h 4636"/>
              <a:gd name="T54" fmla="*/ 718 w 3648"/>
              <a:gd name="T55" fmla="*/ 2966 h 4636"/>
              <a:gd name="T56" fmla="*/ 3648 w 3648"/>
              <a:gd name="T57" fmla="*/ 1131 h 4636"/>
              <a:gd name="T58" fmla="*/ 3648 w 3648"/>
              <a:gd name="T59" fmla="*/ 4636 h 4636"/>
              <a:gd name="T60" fmla="*/ 0 w 3648"/>
              <a:gd name="T61" fmla="*/ 4636 h 4636"/>
              <a:gd name="T62" fmla="*/ 0 w 3648"/>
              <a:gd name="T63" fmla="*/ 14 h 4636"/>
              <a:gd name="T64" fmla="*/ 2718 w 3648"/>
              <a:gd name="T65" fmla="*/ 14 h 4636"/>
              <a:gd name="T66" fmla="*/ 2718 w 3648"/>
              <a:gd name="T67" fmla="*/ 0 h 4636"/>
              <a:gd name="T68" fmla="*/ 3648 w 3648"/>
              <a:gd name="T69" fmla="*/ 1131 h 4636"/>
              <a:gd name="T70" fmla="*/ 3648 w 3648"/>
              <a:gd name="T71" fmla="*/ 1131 h 4636"/>
              <a:gd name="T72" fmla="*/ 3648 w 3648"/>
              <a:gd name="T73" fmla="*/ 1131 h 4636"/>
              <a:gd name="T74" fmla="*/ 3409 w 3648"/>
              <a:gd name="T75" fmla="*/ 994 h 4636"/>
              <a:gd name="T76" fmla="*/ 2692 w 3648"/>
              <a:gd name="T77" fmla="*/ 994 h 4636"/>
              <a:gd name="T78" fmla="*/ 2718 w 3648"/>
              <a:gd name="T79" fmla="*/ 265 h 4636"/>
              <a:gd name="T80" fmla="*/ 251 w 3648"/>
              <a:gd name="T81" fmla="*/ 265 h 4636"/>
              <a:gd name="T82" fmla="*/ 251 w 3648"/>
              <a:gd name="T83" fmla="*/ 4386 h 4636"/>
              <a:gd name="T84" fmla="*/ 3409 w 3648"/>
              <a:gd name="T85" fmla="*/ 4386 h 4636"/>
              <a:gd name="T86" fmla="*/ 3409 w 3648"/>
              <a:gd name="T87" fmla="*/ 994 h 4636"/>
              <a:gd name="T88" fmla="*/ 3409 w 3648"/>
              <a:gd name="T89" fmla="*/ 994 h 4636"/>
              <a:gd name="T90" fmla="*/ 3409 w 3648"/>
              <a:gd name="T91" fmla="*/ 994 h 4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648" h="4636">
                <a:moveTo>
                  <a:pt x="718" y="1195"/>
                </a:moveTo>
                <a:lnTo>
                  <a:pt x="2791" y="1195"/>
                </a:lnTo>
                <a:lnTo>
                  <a:pt x="2791" y="1358"/>
                </a:lnTo>
                <a:lnTo>
                  <a:pt x="718" y="1358"/>
                </a:lnTo>
                <a:lnTo>
                  <a:pt x="718" y="1195"/>
                </a:lnTo>
                <a:lnTo>
                  <a:pt x="718" y="1195"/>
                </a:lnTo>
                <a:lnTo>
                  <a:pt x="718" y="1195"/>
                </a:lnTo>
                <a:close/>
                <a:moveTo>
                  <a:pt x="718" y="1885"/>
                </a:moveTo>
                <a:lnTo>
                  <a:pt x="2791" y="1885"/>
                </a:lnTo>
                <a:lnTo>
                  <a:pt x="2791" y="1748"/>
                </a:lnTo>
                <a:lnTo>
                  <a:pt x="718" y="1748"/>
                </a:lnTo>
                <a:lnTo>
                  <a:pt x="718" y="1885"/>
                </a:lnTo>
                <a:lnTo>
                  <a:pt x="718" y="1885"/>
                </a:lnTo>
                <a:lnTo>
                  <a:pt x="718" y="1885"/>
                </a:lnTo>
                <a:close/>
                <a:moveTo>
                  <a:pt x="718" y="2439"/>
                </a:moveTo>
                <a:lnTo>
                  <a:pt x="2791" y="2439"/>
                </a:lnTo>
                <a:lnTo>
                  <a:pt x="2791" y="2276"/>
                </a:lnTo>
                <a:lnTo>
                  <a:pt x="718" y="2276"/>
                </a:lnTo>
                <a:lnTo>
                  <a:pt x="718" y="2439"/>
                </a:lnTo>
                <a:lnTo>
                  <a:pt x="718" y="2439"/>
                </a:lnTo>
                <a:lnTo>
                  <a:pt x="718" y="2439"/>
                </a:lnTo>
                <a:close/>
                <a:moveTo>
                  <a:pt x="718" y="2966"/>
                </a:moveTo>
                <a:lnTo>
                  <a:pt x="2791" y="2966"/>
                </a:lnTo>
                <a:lnTo>
                  <a:pt x="2791" y="2803"/>
                </a:lnTo>
                <a:lnTo>
                  <a:pt x="718" y="2803"/>
                </a:lnTo>
                <a:lnTo>
                  <a:pt x="718" y="2966"/>
                </a:lnTo>
                <a:lnTo>
                  <a:pt x="718" y="2966"/>
                </a:lnTo>
                <a:lnTo>
                  <a:pt x="718" y="2966"/>
                </a:lnTo>
                <a:close/>
                <a:moveTo>
                  <a:pt x="3648" y="1131"/>
                </a:moveTo>
                <a:lnTo>
                  <a:pt x="3648" y="4636"/>
                </a:lnTo>
                <a:lnTo>
                  <a:pt x="0" y="4636"/>
                </a:lnTo>
                <a:lnTo>
                  <a:pt x="0" y="14"/>
                </a:lnTo>
                <a:lnTo>
                  <a:pt x="2718" y="14"/>
                </a:lnTo>
                <a:lnTo>
                  <a:pt x="2718" y="0"/>
                </a:lnTo>
                <a:lnTo>
                  <a:pt x="3648" y="1131"/>
                </a:lnTo>
                <a:lnTo>
                  <a:pt x="3648" y="1131"/>
                </a:lnTo>
                <a:lnTo>
                  <a:pt x="3648" y="1131"/>
                </a:lnTo>
                <a:close/>
                <a:moveTo>
                  <a:pt x="3409" y="994"/>
                </a:moveTo>
                <a:lnTo>
                  <a:pt x="2692" y="994"/>
                </a:lnTo>
                <a:lnTo>
                  <a:pt x="2718" y="265"/>
                </a:lnTo>
                <a:lnTo>
                  <a:pt x="251" y="265"/>
                </a:lnTo>
                <a:lnTo>
                  <a:pt x="251" y="4386"/>
                </a:lnTo>
                <a:lnTo>
                  <a:pt x="3409" y="4386"/>
                </a:lnTo>
                <a:lnTo>
                  <a:pt x="3409" y="994"/>
                </a:lnTo>
                <a:lnTo>
                  <a:pt x="3409" y="994"/>
                </a:lnTo>
                <a:lnTo>
                  <a:pt x="3409" y="9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337" name="Oval 336"/>
          <p:cNvSpPr/>
          <p:nvPr/>
        </p:nvSpPr>
        <p:spPr bwMode="auto">
          <a:xfrm>
            <a:off x="9363384" y="2212520"/>
            <a:ext cx="853146" cy="853146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8" name="Freeform 337"/>
          <p:cNvSpPr>
            <a:spLocks noEditPoints="1"/>
          </p:cNvSpPr>
          <p:nvPr/>
        </p:nvSpPr>
        <p:spPr bwMode="auto">
          <a:xfrm>
            <a:off x="9494937" y="2386109"/>
            <a:ext cx="590041" cy="505968"/>
          </a:xfrm>
          <a:custGeom>
            <a:avLst/>
            <a:gdLst>
              <a:gd name="T0" fmla="*/ 1173 w 1958"/>
              <a:gd name="T1" fmla="*/ 413 h 1678"/>
              <a:gd name="T2" fmla="*/ 1292 w 1958"/>
              <a:gd name="T3" fmla="*/ 532 h 1678"/>
              <a:gd name="T4" fmla="*/ 1292 w 1958"/>
              <a:gd name="T5" fmla="*/ 1063 h 1678"/>
              <a:gd name="T6" fmla="*/ 1173 w 1958"/>
              <a:gd name="T7" fmla="*/ 1182 h 1678"/>
              <a:gd name="T8" fmla="*/ 1173 w 1958"/>
              <a:gd name="T9" fmla="*/ 1182 h 1678"/>
              <a:gd name="T10" fmla="*/ 1173 w 1958"/>
              <a:gd name="T11" fmla="*/ 1559 h 1678"/>
              <a:gd name="T12" fmla="*/ 1061 w 1958"/>
              <a:gd name="T13" fmla="*/ 1678 h 1678"/>
              <a:gd name="T14" fmla="*/ 893 w 1958"/>
              <a:gd name="T15" fmla="*/ 1678 h 1678"/>
              <a:gd name="T16" fmla="*/ 781 w 1958"/>
              <a:gd name="T17" fmla="*/ 1559 h 1678"/>
              <a:gd name="T18" fmla="*/ 781 w 1958"/>
              <a:gd name="T19" fmla="*/ 1182 h 1678"/>
              <a:gd name="T20" fmla="*/ 781 w 1958"/>
              <a:gd name="T21" fmla="*/ 1182 h 1678"/>
              <a:gd name="T22" fmla="*/ 662 w 1958"/>
              <a:gd name="T23" fmla="*/ 1063 h 1678"/>
              <a:gd name="T24" fmla="*/ 662 w 1958"/>
              <a:gd name="T25" fmla="*/ 532 h 1678"/>
              <a:gd name="T26" fmla="*/ 781 w 1958"/>
              <a:gd name="T27" fmla="*/ 413 h 1678"/>
              <a:gd name="T28" fmla="*/ 1173 w 1958"/>
              <a:gd name="T29" fmla="*/ 413 h 1678"/>
              <a:gd name="T30" fmla="*/ 789 w 1958"/>
              <a:gd name="T31" fmla="*/ 188 h 1678"/>
              <a:gd name="T32" fmla="*/ 977 w 1958"/>
              <a:gd name="T33" fmla="*/ 376 h 1678"/>
              <a:gd name="T34" fmla="*/ 1164 w 1958"/>
              <a:gd name="T35" fmla="*/ 188 h 1678"/>
              <a:gd name="T36" fmla="*/ 977 w 1958"/>
              <a:gd name="T37" fmla="*/ 0 h 1678"/>
              <a:gd name="T38" fmla="*/ 789 w 1958"/>
              <a:gd name="T39" fmla="*/ 188 h 1678"/>
              <a:gd name="T40" fmla="*/ 1861 w 1958"/>
              <a:gd name="T41" fmla="*/ 461 h 1678"/>
              <a:gd name="T42" fmla="*/ 1527 w 1958"/>
              <a:gd name="T43" fmla="*/ 461 h 1678"/>
              <a:gd name="T44" fmla="*/ 1429 w 1958"/>
              <a:gd name="T45" fmla="*/ 559 h 1678"/>
              <a:gd name="T46" fmla="*/ 1429 w 1958"/>
              <a:gd name="T47" fmla="*/ 1015 h 1678"/>
              <a:gd name="T48" fmla="*/ 1527 w 1958"/>
              <a:gd name="T49" fmla="*/ 1113 h 1678"/>
              <a:gd name="T50" fmla="*/ 1527 w 1958"/>
              <a:gd name="T51" fmla="*/ 1113 h 1678"/>
              <a:gd name="T52" fmla="*/ 1527 w 1958"/>
              <a:gd name="T53" fmla="*/ 1442 h 1678"/>
              <a:gd name="T54" fmla="*/ 1617 w 1958"/>
              <a:gd name="T55" fmla="*/ 1541 h 1678"/>
              <a:gd name="T56" fmla="*/ 1763 w 1958"/>
              <a:gd name="T57" fmla="*/ 1541 h 1678"/>
              <a:gd name="T58" fmla="*/ 1861 w 1958"/>
              <a:gd name="T59" fmla="*/ 1442 h 1678"/>
              <a:gd name="T60" fmla="*/ 1861 w 1958"/>
              <a:gd name="T61" fmla="*/ 1113 h 1678"/>
              <a:gd name="T62" fmla="*/ 1861 w 1958"/>
              <a:gd name="T63" fmla="*/ 1113 h 1678"/>
              <a:gd name="T64" fmla="*/ 1958 w 1958"/>
              <a:gd name="T65" fmla="*/ 1015 h 1678"/>
              <a:gd name="T66" fmla="*/ 1958 w 1958"/>
              <a:gd name="T67" fmla="*/ 559 h 1678"/>
              <a:gd name="T68" fmla="*/ 1861 w 1958"/>
              <a:gd name="T69" fmla="*/ 461 h 1678"/>
              <a:gd name="T70" fmla="*/ 1530 w 1958"/>
              <a:gd name="T71" fmla="*/ 265 h 1678"/>
              <a:gd name="T72" fmla="*/ 1691 w 1958"/>
              <a:gd name="T73" fmla="*/ 424 h 1678"/>
              <a:gd name="T74" fmla="*/ 1853 w 1958"/>
              <a:gd name="T75" fmla="*/ 265 h 1678"/>
              <a:gd name="T76" fmla="*/ 1691 w 1958"/>
              <a:gd name="T77" fmla="*/ 106 h 1678"/>
              <a:gd name="T78" fmla="*/ 1530 w 1958"/>
              <a:gd name="T79" fmla="*/ 265 h 1678"/>
              <a:gd name="T80" fmla="*/ 432 w 1958"/>
              <a:gd name="T81" fmla="*/ 461 h 1678"/>
              <a:gd name="T82" fmla="*/ 98 w 1958"/>
              <a:gd name="T83" fmla="*/ 461 h 1678"/>
              <a:gd name="T84" fmla="*/ 0 w 1958"/>
              <a:gd name="T85" fmla="*/ 559 h 1678"/>
              <a:gd name="T86" fmla="*/ 0 w 1958"/>
              <a:gd name="T87" fmla="*/ 1015 h 1678"/>
              <a:gd name="T88" fmla="*/ 98 w 1958"/>
              <a:gd name="T89" fmla="*/ 1113 h 1678"/>
              <a:gd name="T90" fmla="*/ 98 w 1958"/>
              <a:gd name="T91" fmla="*/ 1113 h 1678"/>
              <a:gd name="T92" fmla="*/ 98 w 1958"/>
              <a:gd name="T93" fmla="*/ 1442 h 1678"/>
              <a:gd name="T94" fmla="*/ 195 w 1958"/>
              <a:gd name="T95" fmla="*/ 1541 h 1678"/>
              <a:gd name="T96" fmla="*/ 341 w 1958"/>
              <a:gd name="T97" fmla="*/ 1541 h 1678"/>
              <a:gd name="T98" fmla="*/ 432 w 1958"/>
              <a:gd name="T99" fmla="*/ 1442 h 1678"/>
              <a:gd name="T100" fmla="*/ 432 w 1958"/>
              <a:gd name="T101" fmla="*/ 1113 h 1678"/>
              <a:gd name="T102" fmla="*/ 432 w 1958"/>
              <a:gd name="T103" fmla="*/ 1113 h 1678"/>
              <a:gd name="T104" fmla="*/ 529 w 1958"/>
              <a:gd name="T105" fmla="*/ 1015 h 1678"/>
              <a:gd name="T106" fmla="*/ 529 w 1958"/>
              <a:gd name="T107" fmla="*/ 559 h 1678"/>
              <a:gd name="T108" fmla="*/ 432 w 1958"/>
              <a:gd name="T109" fmla="*/ 461 h 1678"/>
              <a:gd name="T110" fmla="*/ 101 w 1958"/>
              <a:gd name="T111" fmla="*/ 265 h 1678"/>
              <a:gd name="T112" fmla="*/ 262 w 1958"/>
              <a:gd name="T113" fmla="*/ 424 h 1678"/>
              <a:gd name="T114" fmla="*/ 423 w 1958"/>
              <a:gd name="T115" fmla="*/ 265 h 1678"/>
              <a:gd name="T116" fmla="*/ 262 w 1958"/>
              <a:gd name="T117" fmla="*/ 106 h 1678"/>
              <a:gd name="T118" fmla="*/ 101 w 1958"/>
              <a:gd name="T119" fmla="*/ 265 h 1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958" h="1678">
                <a:moveTo>
                  <a:pt x="1173" y="413"/>
                </a:moveTo>
                <a:cubicBezTo>
                  <a:pt x="1236" y="413"/>
                  <a:pt x="1292" y="469"/>
                  <a:pt x="1292" y="532"/>
                </a:cubicBezTo>
                <a:cubicBezTo>
                  <a:pt x="1292" y="532"/>
                  <a:pt x="1292" y="532"/>
                  <a:pt x="1292" y="1063"/>
                </a:cubicBezTo>
                <a:cubicBezTo>
                  <a:pt x="1292" y="1126"/>
                  <a:pt x="1236" y="1182"/>
                  <a:pt x="1173" y="1182"/>
                </a:cubicBezTo>
                <a:cubicBezTo>
                  <a:pt x="1173" y="1182"/>
                  <a:pt x="1173" y="1182"/>
                  <a:pt x="1173" y="1182"/>
                </a:cubicBezTo>
                <a:cubicBezTo>
                  <a:pt x="1173" y="1182"/>
                  <a:pt x="1173" y="1182"/>
                  <a:pt x="1173" y="1559"/>
                </a:cubicBezTo>
                <a:cubicBezTo>
                  <a:pt x="1173" y="1622"/>
                  <a:pt x="1124" y="1678"/>
                  <a:pt x="1061" y="1678"/>
                </a:cubicBezTo>
                <a:cubicBezTo>
                  <a:pt x="1061" y="1678"/>
                  <a:pt x="1061" y="1678"/>
                  <a:pt x="893" y="1678"/>
                </a:cubicBezTo>
                <a:cubicBezTo>
                  <a:pt x="830" y="1678"/>
                  <a:pt x="781" y="1622"/>
                  <a:pt x="781" y="1559"/>
                </a:cubicBezTo>
                <a:cubicBezTo>
                  <a:pt x="781" y="1559"/>
                  <a:pt x="781" y="1559"/>
                  <a:pt x="781" y="1182"/>
                </a:cubicBezTo>
                <a:cubicBezTo>
                  <a:pt x="781" y="1182"/>
                  <a:pt x="781" y="1182"/>
                  <a:pt x="781" y="1182"/>
                </a:cubicBezTo>
                <a:cubicBezTo>
                  <a:pt x="718" y="1182"/>
                  <a:pt x="662" y="1126"/>
                  <a:pt x="662" y="1063"/>
                </a:cubicBezTo>
                <a:cubicBezTo>
                  <a:pt x="662" y="1063"/>
                  <a:pt x="662" y="1063"/>
                  <a:pt x="662" y="532"/>
                </a:cubicBezTo>
                <a:cubicBezTo>
                  <a:pt x="662" y="469"/>
                  <a:pt x="718" y="413"/>
                  <a:pt x="781" y="413"/>
                </a:cubicBezTo>
                <a:cubicBezTo>
                  <a:pt x="781" y="413"/>
                  <a:pt x="781" y="413"/>
                  <a:pt x="1173" y="413"/>
                </a:cubicBezTo>
                <a:close/>
                <a:moveTo>
                  <a:pt x="789" y="188"/>
                </a:moveTo>
                <a:cubicBezTo>
                  <a:pt x="789" y="292"/>
                  <a:pt x="873" y="376"/>
                  <a:pt x="977" y="376"/>
                </a:cubicBezTo>
                <a:cubicBezTo>
                  <a:pt x="1080" y="376"/>
                  <a:pt x="1164" y="292"/>
                  <a:pt x="1164" y="188"/>
                </a:cubicBezTo>
                <a:cubicBezTo>
                  <a:pt x="1164" y="84"/>
                  <a:pt x="1080" y="0"/>
                  <a:pt x="977" y="0"/>
                </a:cubicBezTo>
                <a:cubicBezTo>
                  <a:pt x="873" y="0"/>
                  <a:pt x="789" y="84"/>
                  <a:pt x="789" y="188"/>
                </a:cubicBezTo>
                <a:close/>
                <a:moveTo>
                  <a:pt x="1861" y="461"/>
                </a:moveTo>
                <a:cubicBezTo>
                  <a:pt x="1527" y="461"/>
                  <a:pt x="1527" y="461"/>
                  <a:pt x="1527" y="461"/>
                </a:cubicBezTo>
                <a:cubicBezTo>
                  <a:pt x="1471" y="461"/>
                  <a:pt x="1429" y="503"/>
                  <a:pt x="1429" y="559"/>
                </a:cubicBezTo>
                <a:cubicBezTo>
                  <a:pt x="1429" y="1015"/>
                  <a:pt x="1429" y="1015"/>
                  <a:pt x="1429" y="1015"/>
                </a:cubicBezTo>
                <a:cubicBezTo>
                  <a:pt x="1429" y="1071"/>
                  <a:pt x="1471" y="1113"/>
                  <a:pt x="1527" y="1113"/>
                </a:cubicBezTo>
                <a:cubicBezTo>
                  <a:pt x="1527" y="1113"/>
                  <a:pt x="1527" y="1113"/>
                  <a:pt x="1527" y="1113"/>
                </a:cubicBezTo>
                <a:cubicBezTo>
                  <a:pt x="1527" y="1442"/>
                  <a:pt x="1527" y="1442"/>
                  <a:pt x="1527" y="1442"/>
                </a:cubicBezTo>
                <a:cubicBezTo>
                  <a:pt x="1527" y="1499"/>
                  <a:pt x="1568" y="1541"/>
                  <a:pt x="1617" y="1541"/>
                </a:cubicBezTo>
                <a:cubicBezTo>
                  <a:pt x="1763" y="1541"/>
                  <a:pt x="1763" y="1541"/>
                  <a:pt x="1763" y="1541"/>
                </a:cubicBezTo>
                <a:cubicBezTo>
                  <a:pt x="1819" y="1541"/>
                  <a:pt x="1861" y="1499"/>
                  <a:pt x="1861" y="1442"/>
                </a:cubicBezTo>
                <a:cubicBezTo>
                  <a:pt x="1861" y="1113"/>
                  <a:pt x="1861" y="1113"/>
                  <a:pt x="1861" y="1113"/>
                </a:cubicBezTo>
                <a:cubicBezTo>
                  <a:pt x="1861" y="1113"/>
                  <a:pt x="1861" y="1113"/>
                  <a:pt x="1861" y="1113"/>
                </a:cubicBezTo>
                <a:cubicBezTo>
                  <a:pt x="1917" y="1113"/>
                  <a:pt x="1958" y="1071"/>
                  <a:pt x="1958" y="1015"/>
                </a:cubicBezTo>
                <a:cubicBezTo>
                  <a:pt x="1958" y="559"/>
                  <a:pt x="1958" y="559"/>
                  <a:pt x="1958" y="559"/>
                </a:cubicBezTo>
                <a:cubicBezTo>
                  <a:pt x="1958" y="503"/>
                  <a:pt x="1917" y="461"/>
                  <a:pt x="1861" y="461"/>
                </a:cubicBezTo>
                <a:close/>
                <a:moveTo>
                  <a:pt x="1530" y="265"/>
                </a:moveTo>
                <a:cubicBezTo>
                  <a:pt x="1530" y="353"/>
                  <a:pt x="1602" y="424"/>
                  <a:pt x="1691" y="424"/>
                </a:cubicBezTo>
                <a:cubicBezTo>
                  <a:pt x="1780" y="424"/>
                  <a:pt x="1853" y="353"/>
                  <a:pt x="1853" y="265"/>
                </a:cubicBezTo>
                <a:cubicBezTo>
                  <a:pt x="1853" y="177"/>
                  <a:pt x="1780" y="106"/>
                  <a:pt x="1691" y="106"/>
                </a:cubicBezTo>
                <a:cubicBezTo>
                  <a:pt x="1602" y="106"/>
                  <a:pt x="1530" y="177"/>
                  <a:pt x="1530" y="265"/>
                </a:cubicBezTo>
                <a:close/>
                <a:moveTo>
                  <a:pt x="432" y="461"/>
                </a:moveTo>
                <a:cubicBezTo>
                  <a:pt x="98" y="461"/>
                  <a:pt x="98" y="461"/>
                  <a:pt x="98" y="461"/>
                </a:cubicBezTo>
                <a:cubicBezTo>
                  <a:pt x="42" y="461"/>
                  <a:pt x="0" y="503"/>
                  <a:pt x="0" y="559"/>
                </a:cubicBezTo>
                <a:cubicBezTo>
                  <a:pt x="0" y="1015"/>
                  <a:pt x="0" y="1015"/>
                  <a:pt x="0" y="1015"/>
                </a:cubicBezTo>
                <a:cubicBezTo>
                  <a:pt x="0" y="1071"/>
                  <a:pt x="42" y="1113"/>
                  <a:pt x="98" y="1113"/>
                </a:cubicBezTo>
                <a:cubicBezTo>
                  <a:pt x="98" y="1113"/>
                  <a:pt x="98" y="1113"/>
                  <a:pt x="98" y="1113"/>
                </a:cubicBezTo>
                <a:cubicBezTo>
                  <a:pt x="98" y="1442"/>
                  <a:pt x="98" y="1442"/>
                  <a:pt x="98" y="1442"/>
                </a:cubicBezTo>
                <a:cubicBezTo>
                  <a:pt x="98" y="1499"/>
                  <a:pt x="139" y="1541"/>
                  <a:pt x="195" y="1541"/>
                </a:cubicBezTo>
                <a:cubicBezTo>
                  <a:pt x="341" y="1541"/>
                  <a:pt x="341" y="1541"/>
                  <a:pt x="341" y="1541"/>
                </a:cubicBezTo>
                <a:cubicBezTo>
                  <a:pt x="390" y="1541"/>
                  <a:pt x="432" y="1499"/>
                  <a:pt x="432" y="1442"/>
                </a:cubicBezTo>
                <a:cubicBezTo>
                  <a:pt x="432" y="1113"/>
                  <a:pt x="432" y="1113"/>
                  <a:pt x="432" y="1113"/>
                </a:cubicBezTo>
                <a:cubicBezTo>
                  <a:pt x="432" y="1113"/>
                  <a:pt x="432" y="1113"/>
                  <a:pt x="432" y="1113"/>
                </a:cubicBezTo>
                <a:cubicBezTo>
                  <a:pt x="488" y="1113"/>
                  <a:pt x="529" y="1071"/>
                  <a:pt x="529" y="1015"/>
                </a:cubicBezTo>
                <a:cubicBezTo>
                  <a:pt x="529" y="559"/>
                  <a:pt x="529" y="559"/>
                  <a:pt x="529" y="559"/>
                </a:cubicBezTo>
                <a:cubicBezTo>
                  <a:pt x="529" y="503"/>
                  <a:pt x="488" y="461"/>
                  <a:pt x="432" y="461"/>
                </a:cubicBezTo>
                <a:close/>
                <a:moveTo>
                  <a:pt x="101" y="265"/>
                </a:moveTo>
                <a:cubicBezTo>
                  <a:pt x="101" y="353"/>
                  <a:pt x="173" y="424"/>
                  <a:pt x="262" y="424"/>
                </a:cubicBezTo>
                <a:cubicBezTo>
                  <a:pt x="351" y="424"/>
                  <a:pt x="423" y="353"/>
                  <a:pt x="423" y="265"/>
                </a:cubicBezTo>
                <a:cubicBezTo>
                  <a:pt x="423" y="177"/>
                  <a:pt x="351" y="106"/>
                  <a:pt x="262" y="106"/>
                </a:cubicBezTo>
                <a:cubicBezTo>
                  <a:pt x="173" y="106"/>
                  <a:pt x="101" y="177"/>
                  <a:pt x="101" y="2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340" name="Oval 339"/>
          <p:cNvSpPr/>
          <p:nvPr/>
        </p:nvSpPr>
        <p:spPr bwMode="auto">
          <a:xfrm>
            <a:off x="10590878" y="2212520"/>
            <a:ext cx="853146" cy="853146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739526" y="2396805"/>
            <a:ext cx="555851" cy="484577"/>
            <a:chOff x="10450695" y="2384201"/>
            <a:chExt cx="683568" cy="595918"/>
          </a:xfrm>
        </p:grpSpPr>
        <p:sp>
          <p:nvSpPr>
            <p:cNvPr id="10" name="Rectangle 9"/>
            <p:cNvSpPr/>
            <p:nvPr/>
          </p:nvSpPr>
          <p:spPr bwMode="auto">
            <a:xfrm>
              <a:off x="10450695" y="2384201"/>
              <a:ext cx="595918" cy="595918"/>
            </a:xfrm>
            <a:prstGeom prst="rect">
              <a:avLst/>
            </a:prstGeom>
            <a:noFill/>
            <a:ln w="31750">
              <a:solidFill>
                <a:schemeClr val="bg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/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10496281" y="2446461"/>
              <a:ext cx="637982" cy="488956"/>
            </a:xfrm>
            <a:custGeom>
              <a:avLst/>
              <a:gdLst>
                <a:gd name="T0" fmla="*/ 2264 w 2306"/>
                <a:gd name="T1" fmla="*/ 244 h 1766"/>
                <a:gd name="T2" fmla="*/ 2062 w 2306"/>
                <a:gd name="T3" fmla="*/ 41 h 1766"/>
                <a:gd name="T4" fmla="*/ 1961 w 2306"/>
                <a:gd name="T5" fmla="*/ 0 h 1766"/>
                <a:gd name="T6" fmla="*/ 1859 w 2306"/>
                <a:gd name="T7" fmla="*/ 41 h 1766"/>
                <a:gd name="T8" fmla="*/ 884 w 2306"/>
                <a:gd name="T9" fmla="*/ 1018 h 1766"/>
                <a:gd name="T10" fmla="*/ 447 w 2306"/>
                <a:gd name="T11" fmla="*/ 580 h 1766"/>
                <a:gd name="T12" fmla="*/ 345 w 2306"/>
                <a:gd name="T13" fmla="*/ 538 h 1766"/>
                <a:gd name="T14" fmla="*/ 244 w 2306"/>
                <a:gd name="T15" fmla="*/ 580 h 1766"/>
                <a:gd name="T16" fmla="*/ 42 w 2306"/>
                <a:gd name="T17" fmla="*/ 782 h 1766"/>
                <a:gd name="T18" fmla="*/ 0 w 2306"/>
                <a:gd name="T19" fmla="*/ 883 h 1766"/>
                <a:gd name="T20" fmla="*/ 42 w 2306"/>
                <a:gd name="T21" fmla="*/ 984 h 1766"/>
                <a:gd name="T22" fmla="*/ 580 w 2306"/>
                <a:gd name="T23" fmla="*/ 1522 h 1766"/>
                <a:gd name="T24" fmla="*/ 783 w 2306"/>
                <a:gd name="T25" fmla="*/ 1725 h 1766"/>
                <a:gd name="T26" fmla="*/ 884 w 2306"/>
                <a:gd name="T27" fmla="*/ 1766 h 1766"/>
                <a:gd name="T28" fmla="*/ 985 w 2306"/>
                <a:gd name="T29" fmla="*/ 1725 h 1766"/>
                <a:gd name="T30" fmla="*/ 1187 w 2306"/>
                <a:gd name="T31" fmla="*/ 1522 h 1766"/>
                <a:gd name="T32" fmla="*/ 2264 w 2306"/>
                <a:gd name="T33" fmla="*/ 446 h 1766"/>
                <a:gd name="T34" fmla="*/ 2306 w 2306"/>
                <a:gd name="T35" fmla="*/ 345 h 1766"/>
                <a:gd name="T36" fmla="*/ 2264 w 2306"/>
                <a:gd name="T37" fmla="*/ 244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06" h="1766">
                  <a:moveTo>
                    <a:pt x="2264" y="244"/>
                  </a:moveTo>
                  <a:cubicBezTo>
                    <a:pt x="2062" y="41"/>
                    <a:pt x="2062" y="41"/>
                    <a:pt x="2062" y="41"/>
                  </a:cubicBezTo>
                  <a:cubicBezTo>
                    <a:pt x="2034" y="14"/>
                    <a:pt x="2000" y="0"/>
                    <a:pt x="1961" y="0"/>
                  </a:cubicBezTo>
                  <a:cubicBezTo>
                    <a:pt x="1921" y="0"/>
                    <a:pt x="1887" y="14"/>
                    <a:pt x="1859" y="41"/>
                  </a:cubicBezTo>
                  <a:cubicBezTo>
                    <a:pt x="884" y="1018"/>
                    <a:pt x="884" y="1018"/>
                    <a:pt x="884" y="1018"/>
                  </a:cubicBezTo>
                  <a:cubicBezTo>
                    <a:pt x="447" y="580"/>
                    <a:pt x="447" y="580"/>
                    <a:pt x="447" y="580"/>
                  </a:cubicBezTo>
                  <a:cubicBezTo>
                    <a:pt x="419" y="552"/>
                    <a:pt x="385" y="538"/>
                    <a:pt x="345" y="538"/>
                  </a:cubicBezTo>
                  <a:cubicBezTo>
                    <a:pt x="306" y="538"/>
                    <a:pt x="272" y="552"/>
                    <a:pt x="244" y="580"/>
                  </a:cubicBezTo>
                  <a:cubicBezTo>
                    <a:pt x="42" y="782"/>
                    <a:pt x="42" y="782"/>
                    <a:pt x="42" y="782"/>
                  </a:cubicBezTo>
                  <a:cubicBezTo>
                    <a:pt x="14" y="810"/>
                    <a:pt x="0" y="843"/>
                    <a:pt x="0" y="883"/>
                  </a:cubicBezTo>
                  <a:cubicBezTo>
                    <a:pt x="0" y="923"/>
                    <a:pt x="14" y="956"/>
                    <a:pt x="42" y="984"/>
                  </a:cubicBezTo>
                  <a:cubicBezTo>
                    <a:pt x="580" y="1522"/>
                    <a:pt x="580" y="1522"/>
                    <a:pt x="580" y="1522"/>
                  </a:cubicBezTo>
                  <a:cubicBezTo>
                    <a:pt x="783" y="1725"/>
                    <a:pt x="783" y="1725"/>
                    <a:pt x="783" y="1725"/>
                  </a:cubicBezTo>
                  <a:cubicBezTo>
                    <a:pt x="810" y="1752"/>
                    <a:pt x="844" y="1766"/>
                    <a:pt x="884" y="1766"/>
                  </a:cubicBezTo>
                  <a:cubicBezTo>
                    <a:pt x="923" y="1766"/>
                    <a:pt x="957" y="1752"/>
                    <a:pt x="985" y="1725"/>
                  </a:cubicBezTo>
                  <a:cubicBezTo>
                    <a:pt x="1187" y="1522"/>
                    <a:pt x="1187" y="1522"/>
                    <a:pt x="1187" y="1522"/>
                  </a:cubicBezTo>
                  <a:cubicBezTo>
                    <a:pt x="2264" y="446"/>
                    <a:pt x="2264" y="446"/>
                    <a:pt x="2264" y="446"/>
                  </a:cubicBezTo>
                  <a:cubicBezTo>
                    <a:pt x="2292" y="418"/>
                    <a:pt x="2306" y="384"/>
                    <a:pt x="2306" y="345"/>
                  </a:cubicBezTo>
                  <a:cubicBezTo>
                    <a:pt x="2306" y="305"/>
                    <a:pt x="2292" y="271"/>
                    <a:pt x="2264" y="2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</p:grpSp>
      <p:grpSp>
        <p:nvGrpSpPr>
          <p:cNvPr id="679" name="Group 678"/>
          <p:cNvGrpSpPr/>
          <p:nvPr/>
        </p:nvGrpSpPr>
        <p:grpSpPr>
          <a:xfrm>
            <a:off x="10284756" y="4553355"/>
            <a:ext cx="1344382" cy="1062056"/>
            <a:chOff x="9972097" y="4402078"/>
            <a:chExt cx="1344382" cy="1062056"/>
          </a:xfrm>
        </p:grpSpPr>
        <p:grpSp>
          <p:nvGrpSpPr>
            <p:cNvPr id="678" name="Group 677"/>
            <p:cNvGrpSpPr/>
            <p:nvPr/>
          </p:nvGrpSpPr>
          <p:grpSpPr>
            <a:xfrm>
              <a:off x="9973234" y="4402078"/>
              <a:ext cx="1342109" cy="1062056"/>
              <a:chOff x="10031532" y="4402078"/>
              <a:chExt cx="1342109" cy="1062056"/>
            </a:xfrm>
          </p:grpSpPr>
          <p:sp>
            <p:nvSpPr>
              <p:cNvPr id="677" name="Rectangle 676"/>
              <p:cNvSpPr/>
              <p:nvPr/>
            </p:nvSpPr>
            <p:spPr bwMode="auto">
              <a:xfrm>
                <a:off x="10031532" y="4402078"/>
                <a:ext cx="757785" cy="1054200"/>
              </a:xfrm>
              <a:prstGeom prst="rect">
                <a:avLst/>
              </a:prstGeom>
              <a:solidFill>
                <a:srgbClr val="9FB808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/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41" name="Rectangle 640"/>
              <p:cNvSpPr/>
              <p:nvPr/>
            </p:nvSpPr>
            <p:spPr>
              <a:xfrm>
                <a:off x="10042902" y="4411102"/>
                <a:ext cx="1321875" cy="1053032"/>
              </a:xfrm>
              <a:custGeom>
                <a:avLst/>
                <a:gdLst>
                  <a:gd name="connsiteX0" fmla="*/ 0 w 1339601"/>
                  <a:gd name="connsiteY0" fmla="*/ 0 h 922774"/>
                  <a:gd name="connsiteX1" fmla="*/ 1339601 w 1339601"/>
                  <a:gd name="connsiteY1" fmla="*/ 0 h 922774"/>
                  <a:gd name="connsiteX2" fmla="*/ 1339601 w 1339601"/>
                  <a:gd name="connsiteY2" fmla="*/ 922774 h 922774"/>
                  <a:gd name="connsiteX3" fmla="*/ 0 w 1339601"/>
                  <a:gd name="connsiteY3" fmla="*/ 922774 h 922774"/>
                  <a:gd name="connsiteX4" fmla="*/ 0 w 1339601"/>
                  <a:gd name="connsiteY4" fmla="*/ 0 h 922774"/>
                  <a:gd name="connsiteX0" fmla="*/ 542925 w 1339601"/>
                  <a:gd name="connsiteY0" fmla="*/ 0 h 922774"/>
                  <a:gd name="connsiteX1" fmla="*/ 1339601 w 1339601"/>
                  <a:gd name="connsiteY1" fmla="*/ 0 h 922774"/>
                  <a:gd name="connsiteX2" fmla="*/ 1339601 w 1339601"/>
                  <a:gd name="connsiteY2" fmla="*/ 922774 h 922774"/>
                  <a:gd name="connsiteX3" fmla="*/ 0 w 1339601"/>
                  <a:gd name="connsiteY3" fmla="*/ 922774 h 922774"/>
                  <a:gd name="connsiteX4" fmla="*/ 542925 w 1339601"/>
                  <a:gd name="connsiteY4" fmla="*/ 0 h 922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9601" h="922774">
                    <a:moveTo>
                      <a:pt x="542925" y="0"/>
                    </a:moveTo>
                    <a:lnTo>
                      <a:pt x="1339601" y="0"/>
                    </a:lnTo>
                    <a:lnTo>
                      <a:pt x="1339601" y="922774"/>
                    </a:lnTo>
                    <a:lnTo>
                      <a:pt x="0" y="922774"/>
                    </a:lnTo>
                    <a:lnTo>
                      <a:pt x="542925" y="0"/>
                    </a:lnTo>
                    <a:close/>
                  </a:path>
                </a:pathLst>
              </a:custGeom>
              <a:solidFill>
                <a:srgbClr val="BBDA0A"/>
              </a:solidFill>
              <a:ln w="38100">
                <a:noFill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93219" tIns="46610" rIns="93219" bIns="46610" rtlCol="0" anchor="ctr"/>
              <a:lstStyle/>
              <a:p>
                <a:pPr algn="ctr" defTabSz="932468"/>
                <a:endParaRPr lang="en-US" sz="1835">
                  <a:solidFill>
                    <a:srgbClr val="000000"/>
                  </a:solidFill>
                </a:endParaRPr>
              </a:p>
            </p:txBody>
          </p:sp>
          <p:sp>
            <p:nvSpPr>
              <p:cNvPr id="639" name="Rectangle 638"/>
              <p:cNvSpPr/>
              <p:nvPr/>
            </p:nvSpPr>
            <p:spPr>
              <a:xfrm>
                <a:off x="10034040" y="4403840"/>
                <a:ext cx="1339601" cy="142908"/>
              </a:xfrm>
              <a:prstGeom prst="rect">
                <a:avLst/>
              </a:prstGeom>
              <a:noFill/>
              <a:ln w="38100">
                <a:solidFill>
                  <a:srgbClr val="333333"/>
                </a:solidFill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93219" tIns="46610" rIns="93219" bIns="46610" rtlCol="0" anchor="ctr"/>
              <a:lstStyle/>
              <a:p>
                <a:pPr algn="ctr" defTabSz="932468"/>
                <a:endParaRPr lang="en-US" sz="1835">
                  <a:solidFill>
                    <a:srgbClr val="000000"/>
                  </a:solidFill>
                </a:endParaRPr>
              </a:p>
            </p:txBody>
          </p:sp>
          <p:sp>
            <p:nvSpPr>
              <p:cNvPr id="638" name="Rectangle 637"/>
              <p:cNvSpPr/>
              <p:nvPr/>
            </p:nvSpPr>
            <p:spPr>
              <a:xfrm>
                <a:off x="10034040" y="4533504"/>
                <a:ext cx="1339601" cy="922774"/>
              </a:xfrm>
              <a:prstGeom prst="rect">
                <a:avLst/>
              </a:prstGeom>
              <a:noFill/>
              <a:ln w="38100">
                <a:solidFill>
                  <a:srgbClr val="333333"/>
                </a:solidFill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93219" tIns="46610" rIns="93219" bIns="46610" rtlCol="0" anchor="ctr"/>
              <a:lstStyle/>
              <a:p>
                <a:pPr algn="ctr" defTabSz="932468"/>
                <a:endParaRPr lang="en-US" sz="1835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73" name="TextBox 672"/>
            <p:cNvSpPr txBox="1"/>
            <p:nvPr/>
          </p:nvSpPr>
          <p:spPr>
            <a:xfrm>
              <a:off x="9972097" y="4577624"/>
              <a:ext cx="1344382" cy="8596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3000" dirty="0" smtClean="0">
                  <a:gradFill>
                    <a:gsLst>
                      <a:gs pos="2917">
                        <a:srgbClr val="404040"/>
                      </a:gs>
                      <a:gs pos="3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HTML</a:t>
              </a:r>
            </a:p>
          </p:txBody>
        </p:sp>
      </p:grpSp>
      <p:grpSp>
        <p:nvGrpSpPr>
          <p:cNvPr id="675" name="Group 674"/>
          <p:cNvGrpSpPr/>
          <p:nvPr/>
        </p:nvGrpSpPr>
        <p:grpSpPr>
          <a:xfrm>
            <a:off x="6955659" y="4301397"/>
            <a:ext cx="899570" cy="1314014"/>
            <a:chOff x="6803259" y="4273052"/>
            <a:chExt cx="899570" cy="1314014"/>
          </a:xfrm>
        </p:grpSpPr>
        <p:sp>
          <p:nvSpPr>
            <p:cNvPr id="328" name="Rounded Rectangle 327"/>
            <p:cNvSpPr/>
            <p:nvPr/>
          </p:nvSpPr>
          <p:spPr bwMode="auto">
            <a:xfrm rot="5400000">
              <a:off x="6596037" y="4480274"/>
              <a:ext cx="1314014" cy="899570"/>
            </a:xfrm>
            <a:prstGeom prst="roundRect">
              <a:avLst>
                <a:gd name="adj" fmla="val 5986"/>
              </a:avLst>
            </a:prstGeom>
            <a:solidFill>
              <a:srgbClr val="33333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/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9" name="Rounded Rectangle 328"/>
            <p:cNvSpPr/>
            <p:nvPr/>
          </p:nvSpPr>
          <p:spPr bwMode="auto">
            <a:xfrm rot="5400000">
              <a:off x="6687357" y="4516455"/>
              <a:ext cx="1131374" cy="788547"/>
            </a:xfrm>
            <a:prstGeom prst="roundRect">
              <a:avLst>
                <a:gd name="adj" fmla="val 3643"/>
              </a:avLst>
            </a:prstGeom>
            <a:solidFill>
              <a:srgbClr val="B4009E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/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0" name="Oval 329"/>
            <p:cNvSpPr/>
            <p:nvPr/>
          </p:nvSpPr>
          <p:spPr bwMode="auto">
            <a:xfrm rot="5400000">
              <a:off x="7226436" y="5497479"/>
              <a:ext cx="53216" cy="53216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/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0" name="Rounded Rectangle 639"/>
            <p:cNvSpPr/>
            <p:nvPr/>
          </p:nvSpPr>
          <p:spPr bwMode="auto">
            <a:xfrm rot="5400000">
              <a:off x="6687357" y="4516455"/>
              <a:ext cx="1131374" cy="788547"/>
            </a:xfrm>
            <a:custGeom>
              <a:avLst/>
              <a:gdLst>
                <a:gd name="connsiteX0" fmla="*/ 0 w 1131374"/>
                <a:gd name="connsiteY0" fmla="*/ 28727 h 788547"/>
                <a:gd name="connsiteX1" fmla="*/ 28727 w 1131374"/>
                <a:gd name="connsiteY1" fmla="*/ 0 h 788547"/>
                <a:gd name="connsiteX2" fmla="*/ 1102647 w 1131374"/>
                <a:gd name="connsiteY2" fmla="*/ 0 h 788547"/>
                <a:gd name="connsiteX3" fmla="*/ 1131374 w 1131374"/>
                <a:gd name="connsiteY3" fmla="*/ 28727 h 788547"/>
                <a:gd name="connsiteX4" fmla="*/ 1131374 w 1131374"/>
                <a:gd name="connsiteY4" fmla="*/ 759820 h 788547"/>
                <a:gd name="connsiteX5" fmla="*/ 1102647 w 1131374"/>
                <a:gd name="connsiteY5" fmla="*/ 788547 h 788547"/>
                <a:gd name="connsiteX6" fmla="*/ 28727 w 1131374"/>
                <a:gd name="connsiteY6" fmla="*/ 788547 h 788547"/>
                <a:gd name="connsiteX7" fmla="*/ 0 w 1131374"/>
                <a:gd name="connsiteY7" fmla="*/ 759820 h 788547"/>
                <a:gd name="connsiteX8" fmla="*/ 0 w 1131374"/>
                <a:gd name="connsiteY8" fmla="*/ 28727 h 788547"/>
                <a:gd name="connsiteX0" fmla="*/ 61126 w 1192500"/>
                <a:gd name="connsiteY0" fmla="*/ 28727 h 788547"/>
                <a:gd name="connsiteX1" fmla="*/ 89853 w 1192500"/>
                <a:gd name="connsiteY1" fmla="*/ 0 h 788547"/>
                <a:gd name="connsiteX2" fmla="*/ 1163773 w 1192500"/>
                <a:gd name="connsiteY2" fmla="*/ 0 h 788547"/>
                <a:gd name="connsiteX3" fmla="*/ 1192500 w 1192500"/>
                <a:gd name="connsiteY3" fmla="*/ 28727 h 788547"/>
                <a:gd name="connsiteX4" fmla="*/ 1192500 w 1192500"/>
                <a:gd name="connsiteY4" fmla="*/ 759820 h 788547"/>
                <a:gd name="connsiteX5" fmla="*/ 1163773 w 1192500"/>
                <a:gd name="connsiteY5" fmla="*/ 788547 h 788547"/>
                <a:gd name="connsiteX6" fmla="*/ 89853 w 1192500"/>
                <a:gd name="connsiteY6" fmla="*/ 788547 h 788547"/>
                <a:gd name="connsiteX7" fmla="*/ 61126 w 1192500"/>
                <a:gd name="connsiteY7" fmla="*/ 28727 h 788547"/>
                <a:gd name="connsiteX0" fmla="*/ 0 w 1131374"/>
                <a:gd name="connsiteY0" fmla="*/ 28727 h 788547"/>
                <a:gd name="connsiteX1" fmla="*/ 28727 w 1131374"/>
                <a:gd name="connsiteY1" fmla="*/ 0 h 788547"/>
                <a:gd name="connsiteX2" fmla="*/ 1102647 w 1131374"/>
                <a:gd name="connsiteY2" fmla="*/ 0 h 788547"/>
                <a:gd name="connsiteX3" fmla="*/ 1131374 w 1131374"/>
                <a:gd name="connsiteY3" fmla="*/ 28727 h 788547"/>
                <a:gd name="connsiteX4" fmla="*/ 1131374 w 1131374"/>
                <a:gd name="connsiteY4" fmla="*/ 759820 h 788547"/>
                <a:gd name="connsiteX5" fmla="*/ 1102647 w 1131374"/>
                <a:gd name="connsiteY5" fmla="*/ 788547 h 788547"/>
                <a:gd name="connsiteX6" fmla="*/ 0 w 1131374"/>
                <a:gd name="connsiteY6" fmla="*/ 28727 h 78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1374" h="788547">
                  <a:moveTo>
                    <a:pt x="0" y="28727"/>
                  </a:moveTo>
                  <a:cubicBezTo>
                    <a:pt x="0" y="12862"/>
                    <a:pt x="12862" y="0"/>
                    <a:pt x="28727" y="0"/>
                  </a:cubicBezTo>
                  <a:lnTo>
                    <a:pt x="1102647" y="0"/>
                  </a:lnTo>
                  <a:cubicBezTo>
                    <a:pt x="1118512" y="0"/>
                    <a:pt x="1131374" y="12862"/>
                    <a:pt x="1131374" y="28727"/>
                  </a:cubicBezTo>
                  <a:lnTo>
                    <a:pt x="1131374" y="759820"/>
                  </a:lnTo>
                  <a:cubicBezTo>
                    <a:pt x="1131374" y="775685"/>
                    <a:pt x="1118512" y="788547"/>
                    <a:pt x="1102647" y="788547"/>
                  </a:cubicBezTo>
                  <a:lnTo>
                    <a:pt x="0" y="28727"/>
                  </a:lnTo>
                  <a:close/>
                </a:path>
              </a:pathLst>
            </a:custGeom>
            <a:solidFill>
              <a:srgbClr val="7E006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/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52" name="AutoShape 165"/>
          <p:cNvSpPr>
            <a:spLocks noChangeAspect="1" noChangeArrowheads="1" noTextEdit="1"/>
          </p:cNvSpPr>
          <p:nvPr/>
        </p:nvSpPr>
        <p:spPr bwMode="auto">
          <a:xfrm>
            <a:off x="8434388" y="3074988"/>
            <a:ext cx="1057275" cy="82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grpSp>
        <p:nvGrpSpPr>
          <p:cNvPr id="668" name="Group 667"/>
          <p:cNvGrpSpPr/>
          <p:nvPr/>
        </p:nvGrpSpPr>
        <p:grpSpPr>
          <a:xfrm>
            <a:off x="8435462" y="3120284"/>
            <a:ext cx="875225" cy="709078"/>
            <a:chOff x="8283062" y="3056784"/>
            <a:chExt cx="875225" cy="709078"/>
          </a:xfrm>
        </p:grpSpPr>
        <p:sp>
          <p:nvSpPr>
            <p:cNvPr id="653" name="Freeform 167"/>
            <p:cNvSpPr>
              <a:spLocks/>
            </p:cNvSpPr>
            <p:nvPr/>
          </p:nvSpPr>
          <p:spPr bwMode="auto">
            <a:xfrm>
              <a:off x="8408194" y="3421856"/>
              <a:ext cx="750093" cy="344006"/>
            </a:xfrm>
            <a:custGeom>
              <a:avLst/>
              <a:gdLst>
                <a:gd name="T0" fmla="*/ 243 w 243"/>
                <a:gd name="T1" fmla="*/ 122 h 122"/>
                <a:gd name="T2" fmla="*/ 195 w 243"/>
                <a:gd name="T3" fmla="*/ 66 h 122"/>
                <a:gd name="T4" fmla="*/ 103 w 243"/>
                <a:gd name="T5" fmla="*/ 58 h 122"/>
                <a:gd name="T6" fmla="*/ 10 w 243"/>
                <a:gd name="T7" fmla="*/ 33 h 122"/>
                <a:gd name="T8" fmla="*/ 2 w 243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22">
                  <a:moveTo>
                    <a:pt x="243" y="122"/>
                  </a:moveTo>
                  <a:cubicBezTo>
                    <a:pt x="238" y="101"/>
                    <a:pt x="224" y="79"/>
                    <a:pt x="195" y="66"/>
                  </a:cubicBezTo>
                  <a:cubicBezTo>
                    <a:pt x="167" y="54"/>
                    <a:pt x="135" y="55"/>
                    <a:pt x="103" y="58"/>
                  </a:cubicBezTo>
                  <a:cubicBezTo>
                    <a:pt x="65" y="62"/>
                    <a:pt x="27" y="56"/>
                    <a:pt x="10" y="33"/>
                  </a:cubicBezTo>
                  <a:cubicBezTo>
                    <a:pt x="3" y="23"/>
                    <a:pt x="0" y="11"/>
                    <a:pt x="2" y="0"/>
                  </a:cubicBezTo>
                </a:path>
              </a:pathLst>
            </a:custGeom>
            <a:noFill/>
            <a:ln w="38100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54" name="Freeform 168"/>
            <p:cNvSpPr>
              <a:spLocks/>
            </p:cNvSpPr>
            <p:nvPr/>
          </p:nvSpPr>
          <p:spPr bwMode="auto">
            <a:xfrm>
              <a:off x="8283062" y="3056784"/>
              <a:ext cx="254000" cy="398462"/>
            </a:xfrm>
            <a:custGeom>
              <a:avLst/>
              <a:gdLst>
                <a:gd name="T0" fmla="*/ 20 w 67"/>
                <a:gd name="T1" fmla="*/ 0 h 105"/>
                <a:gd name="T2" fmla="*/ 20 w 67"/>
                <a:gd name="T3" fmla="*/ 16 h 105"/>
                <a:gd name="T4" fmla="*/ 47 w 67"/>
                <a:gd name="T5" fmla="*/ 16 h 105"/>
                <a:gd name="T6" fmla="*/ 47 w 67"/>
                <a:gd name="T7" fmla="*/ 0 h 105"/>
                <a:gd name="T8" fmla="*/ 53 w 67"/>
                <a:gd name="T9" fmla="*/ 0 h 105"/>
                <a:gd name="T10" fmla="*/ 53 w 67"/>
                <a:gd name="T11" fmla="*/ 16 h 105"/>
                <a:gd name="T12" fmla="*/ 67 w 67"/>
                <a:gd name="T13" fmla="*/ 16 h 105"/>
                <a:gd name="T14" fmla="*/ 67 w 67"/>
                <a:gd name="T15" fmla="*/ 56 h 105"/>
                <a:gd name="T16" fmla="*/ 44 w 67"/>
                <a:gd name="T17" fmla="*/ 84 h 105"/>
                <a:gd name="T18" fmla="*/ 44 w 67"/>
                <a:gd name="T19" fmla="*/ 105 h 105"/>
                <a:gd name="T20" fmla="*/ 24 w 67"/>
                <a:gd name="T21" fmla="*/ 105 h 105"/>
                <a:gd name="T22" fmla="*/ 24 w 67"/>
                <a:gd name="T23" fmla="*/ 84 h 105"/>
                <a:gd name="T24" fmla="*/ 0 w 67"/>
                <a:gd name="T25" fmla="*/ 56 h 105"/>
                <a:gd name="T26" fmla="*/ 0 w 67"/>
                <a:gd name="T27" fmla="*/ 16 h 105"/>
                <a:gd name="T28" fmla="*/ 14 w 67"/>
                <a:gd name="T29" fmla="*/ 16 h 105"/>
                <a:gd name="T30" fmla="*/ 14 w 67"/>
                <a:gd name="T31" fmla="*/ 0 h 105"/>
                <a:gd name="T32" fmla="*/ 20 w 67"/>
                <a:gd name="T3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05">
                  <a:moveTo>
                    <a:pt x="20" y="0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47" y="16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4"/>
                    <a:pt x="53" y="9"/>
                    <a:pt x="53" y="16"/>
                  </a:cubicBezTo>
                  <a:cubicBezTo>
                    <a:pt x="53" y="16"/>
                    <a:pt x="53" y="16"/>
                    <a:pt x="67" y="16"/>
                  </a:cubicBezTo>
                  <a:cubicBezTo>
                    <a:pt x="67" y="16"/>
                    <a:pt x="67" y="16"/>
                    <a:pt x="67" y="56"/>
                  </a:cubicBezTo>
                  <a:cubicBezTo>
                    <a:pt x="67" y="65"/>
                    <a:pt x="57" y="79"/>
                    <a:pt x="44" y="84"/>
                  </a:cubicBezTo>
                  <a:cubicBezTo>
                    <a:pt x="44" y="84"/>
                    <a:pt x="44" y="84"/>
                    <a:pt x="44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4" y="105"/>
                    <a:pt x="24" y="105"/>
                    <a:pt x="24" y="84"/>
                  </a:cubicBezTo>
                  <a:cubicBezTo>
                    <a:pt x="10" y="79"/>
                    <a:pt x="0" y="65"/>
                    <a:pt x="0" y="56"/>
                  </a:cubicBezTo>
                  <a:cubicBezTo>
                    <a:pt x="0" y="56"/>
                    <a:pt x="0" y="56"/>
                    <a:pt x="0" y="16"/>
                  </a:cubicBezTo>
                  <a:cubicBezTo>
                    <a:pt x="0" y="16"/>
                    <a:pt x="0" y="16"/>
                    <a:pt x="14" y="16"/>
                  </a:cubicBezTo>
                  <a:cubicBezTo>
                    <a:pt x="14" y="16"/>
                    <a:pt x="14" y="16"/>
                    <a:pt x="14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</p:grpSp>
      <p:grpSp>
        <p:nvGrpSpPr>
          <p:cNvPr id="669" name="Group 668"/>
          <p:cNvGrpSpPr/>
          <p:nvPr/>
        </p:nvGrpSpPr>
        <p:grpSpPr>
          <a:xfrm>
            <a:off x="9310685" y="3120284"/>
            <a:ext cx="606272" cy="715942"/>
            <a:chOff x="9158285" y="3056784"/>
            <a:chExt cx="606272" cy="715942"/>
          </a:xfrm>
        </p:grpSpPr>
        <p:sp>
          <p:nvSpPr>
            <p:cNvPr id="655" name="Freeform 168"/>
            <p:cNvSpPr>
              <a:spLocks/>
            </p:cNvSpPr>
            <p:nvPr/>
          </p:nvSpPr>
          <p:spPr bwMode="auto">
            <a:xfrm>
              <a:off x="9510557" y="3056784"/>
              <a:ext cx="254000" cy="398462"/>
            </a:xfrm>
            <a:custGeom>
              <a:avLst/>
              <a:gdLst>
                <a:gd name="T0" fmla="*/ 20 w 67"/>
                <a:gd name="T1" fmla="*/ 0 h 105"/>
                <a:gd name="T2" fmla="*/ 20 w 67"/>
                <a:gd name="T3" fmla="*/ 16 h 105"/>
                <a:gd name="T4" fmla="*/ 47 w 67"/>
                <a:gd name="T5" fmla="*/ 16 h 105"/>
                <a:gd name="T6" fmla="*/ 47 w 67"/>
                <a:gd name="T7" fmla="*/ 0 h 105"/>
                <a:gd name="T8" fmla="*/ 53 w 67"/>
                <a:gd name="T9" fmla="*/ 0 h 105"/>
                <a:gd name="T10" fmla="*/ 53 w 67"/>
                <a:gd name="T11" fmla="*/ 16 h 105"/>
                <a:gd name="T12" fmla="*/ 67 w 67"/>
                <a:gd name="T13" fmla="*/ 16 h 105"/>
                <a:gd name="T14" fmla="*/ 67 w 67"/>
                <a:gd name="T15" fmla="*/ 56 h 105"/>
                <a:gd name="T16" fmla="*/ 44 w 67"/>
                <a:gd name="T17" fmla="*/ 84 h 105"/>
                <a:gd name="T18" fmla="*/ 44 w 67"/>
                <a:gd name="T19" fmla="*/ 105 h 105"/>
                <a:gd name="T20" fmla="*/ 24 w 67"/>
                <a:gd name="T21" fmla="*/ 105 h 105"/>
                <a:gd name="T22" fmla="*/ 24 w 67"/>
                <a:gd name="T23" fmla="*/ 84 h 105"/>
                <a:gd name="T24" fmla="*/ 0 w 67"/>
                <a:gd name="T25" fmla="*/ 56 h 105"/>
                <a:gd name="T26" fmla="*/ 0 w 67"/>
                <a:gd name="T27" fmla="*/ 16 h 105"/>
                <a:gd name="T28" fmla="*/ 14 w 67"/>
                <a:gd name="T29" fmla="*/ 16 h 105"/>
                <a:gd name="T30" fmla="*/ 14 w 67"/>
                <a:gd name="T31" fmla="*/ 0 h 105"/>
                <a:gd name="T32" fmla="*/ 20 w 67"/>
                <a:gd name="T3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05">
                  <a:moveTo>
                    <a:pt x="20" y="0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47" y="16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4"/>
                    <a:pt x="53" y="9"/>
                    <a:pt x="53" y="16"/>
                  </a:cubicBezTo>
                  <a:cubicBezTo>
                    <a:pt x="53" y="16"/>
                    <a:pt x="53" y="16"/>
                    <a:pt x="67" y="16"/>
                  </a:cubicBezTo>
                  <a:cubicBezTo>
                    <a:pt x="67" y="16"/>
                    <a:pt x="67" y="16"/>
                    <a:pt x="67" y="56"/>
                  </a:cubicBezTo>
                  <a:cubicBezTo>
                    <a:pt x="67" y="65"/>
                    <a:pt x="57" y="79"/>
                    <a:pt x="44" y="84"/>
                  </a:cubicBezTo>
                  <a:cubicBezTo>
                    <a:pt x="44" y="84"/>
                    <a:pt x="44" y="84"/>
                    <a:pt x="44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4" y="105"/>
                    <a:pt x="24" y="105"/>
                    <a:pt x="24" y="84"/>
                  </a:cubicBezTo>
                  <a:cubicBezTo>
                    <a:pt x="10" y="79"/>
                    <a:pt x="0" y="65"/>
                    <a:pt x="0" y="56"/>
                  </a:cubicBezTo>
                  <a:cubicBezTo>
                    <a:pt x="0" y="56"/>
                    <a:pt x="0" y="56"/>
                    <a:pt x="0" y="16"/>
                  </a:cubicBezTo>
                  <a:cubicBezTo>
                    <a:pt x="0" y="16"/>
                    <a:pt x="0" y="16"/>
                    <a:pt x="14" y="16"/>
                  </a:cubicBezTo>
                  <a:cubicBezTo>
                    <a:pt x="14" y="16"/>
                    <a:pt x="14" y="16"/>
                    <a:pt x="14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58" name="Freeform 167"/>
            <p:cNvSpPr>
              <a:spLocks/>
            </p:cNvSpPr>
            <p:nvPr/>
          </p:nvSpPr>
          <p:spPr bwMode="auto">
            <a:xfrm flipH="1">
              <a:off x="9158285" y="3428720"/>
              <a:ext cx="489298" cy="344006"/>
            </a:xfrm>
            <a:custGeom>
              <a:avLst/>
              <a:gdLst>
                <a:gd name="T0" fmla="*/ 243 w 243"/>
                <a:gd name="T1" fmla="*/ 122 h 122"/>
                <a:gd name="T2" fmla="*/ 195 w 243"/>
                <a:gd name="T3" fmla="*/ 66 h 122"/>
                <a:gd name="T4" fmla="*/ 103 w 243"/>
                <a:gd name="T5" fmla="*/ 58 h 122"/>
                <a:gd name="T6" fmla="*/ 10 w 243"/>
                <a:gd name="T7" fmla="*/ 33 h 122"/>
                <a:gd name="T8" fmla="*/ 2 w 243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22">
                  <a:moveTo>
                    <a:pt x="243" y="122"/>
                  </a:moveTo>
                  <a:cubicBezTo>
                    <a:pt x="238" y="101"/>
                    <a:pt x="224" y="79"/>
                    <a:pt x="195" y="66"/>
                  </a:cubicBezTo>
                  <a:cubicBezTo>
                    <a:pt x="167" y="54"/>
                    <a:pt x="135" y="55"/>
                    <a:pt x="103" y="58"/>
                  </a:cubicBezTo>
                  <a:cubicBezTo>
                    <a:pt x="65" y="62"/>
                    <a:pt x="27" y="56"/>
                    <a:pt x="10" y="33"/>
                  </a:cubicBezTo>
                  <a:cubicBezTo>
                    <a:pt x="3" y="23"/>
                    <a:pt x="0" y="11"/>
                    <a:pt x="2" y="0"/>
                  </a:cubicBezTo>
                </a:path>
              </a:pathLst>
            </a:custGeom>
            <a:noFill/>
            <a:ln w="38100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</p:grpSp>
      <p:grpSp>
        <p:nvGrpSpPr>
          <p:cNvPr id="680" name="Group 679"/>
          <p:cNvGrpSpPr/>
          <p:nvPr/>
        </p:nvGrpSpPr>
        <p:grpSpPr>
          <a:xfrm>
            <a:off x="8297242" y="3763573"/>
            <a:ext cx="1331448" cy="1851838"/>
            <a:chOff x="8144842" y="4004140"/>
            <a:chExt cx="1331448" cy="1851838"/>
          </a:xfrm>
        </p:grpSpPr>
        <p:pic>
          <p:nvPicPr>
            <p:cNvPr id="636" name="Picture 63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43731" y="4004140"/>
              <a:ext cx="632559" cy="1851838"/>
            </a:xfrm>
            <a:prstGeom prst="rect">
              <a:avLst/>
            </a:prstGeom>
          </p:spPr>
        </p:pic>
        <p:pic>
          <p:nvPicPr>
            <p:cNvPr id="637" name="Picture 6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4842" y="4762867"/>
              <a:ext cx="1080760" cy="1093111"/>
            </a:xfrm>
            <a:prstGeom prst="rect">
              <a:avLst/>
            </a:prstGeom>
          </p:spPr>
        </p:pic>
      </p:grpSp>
      <p:grpSp>
        <p:nvGrpSpPr>
          <p:cNvPr id="670" name="Group 669"/>
          <p:cNvGrpSpPr/>
          <p:nvPr/>
        </p:nvGrpSpPr>
        <p:grpSpPr>
          <a:xfrm>
            <a:off x="10790438" y="3120284"/>
            <a:ext cx="454025" cy="1444602"/>
            <a:chOff x="10638038" y="3056784"/>
            <a:chExt cx="454025" cy="1444602"/>
          </a:xfrm>
        </p:grpSpPr>
        <p:sp>
          <p:nvSpPr>
            <p:cNvPr id="660" name="Freeform 168"/>
            <p:cNvSpPr>
              <a:spLocks/>
            </p:cNvSpPr>
            <p:nvPr/>
          </p:nvSpPr>
          <p:spPr bwMode="auto">
            <a:xfrm>
              <a:off x="10738051" y="3056784"/>
              <a:ext cx="254000" cy="398462"/>
            </a:xfrm>
            <a:custGeom>
              <a:avLst/>
              <a:gdLst>
                <a:gd name="T0" fmla="*/ 20 w 67"/>
                <a:gd name="T1" fmla="*/ 0 h 105"/>
                <a:gd name="T2" fmla="*/ 20 w 67"/>
                <a:gd name="T3" fmla="*/ 16 h 105"/>
                <a:gd name="T4" fmla="*/ 47 w 67"/>
                <a:gd name="T5" fmla="*/ 16 h 105"/>
                <a:gd name="T6" fmla="*/ 47 w 67"/>
                <a:gd name="T7" fmla="*/ 0 h 105"/>
                <a:gd name="T8" fmla="*/ 53 w 67"/>
                <a:gd name="T9" fmla="*/ 0 h 105"/>
                <a:gd name="T10" fmla="*/ 53 w 67"/>
                <a:gd name="T11" fmla="*/ 16 h 105"/>
                <a:gd name="T12" fmla="*/ 67 w 67"/>
                <a:gd name="T13" fmla="*/ 16 h 105"/>
                <a:gd name="T14" fmla="*/ 67 w 67"/>
                <a:gd name="T15" fmla="*/ 56 h 105"/>
                <a:gd name="T16" fmla="*/ 44 w 67"/>
                <a:gd name="T17" fmla="*/ 84 h 105"/>
                <a:gd name="T18" fmla="*/ 44 w 67"/>
                <a:gd name="T19" fmla="*/ 105 h 105"/>
                <a:gd name="T20" fmla="*/ 24 w 67"/>
                <a:gd name="T21" fmla="*/ 105 h 105"/>
                <a:gd name="T22" fmla="*/ 24 w 67"/>
                <a:gd name="T23" fmla="*/ 84 h 105"/>
                <a:gd name="T24" fmla="*/ 0 w 67"/>
                <a:gd name="T25" fmla="*/ 56 h 105"/>
                <a:gd name="T26" fmla="*/ 0 w 67"/>
                <a:gd name="T27" fmla="*/ 16 h 105"/>
                <a:gd name="T28" fmla="*/ 14 w 67"/>
                <a:gd name="T29" fmla="*/ 16 h 105"/>
                <a:gd name="T30" fmla="*/ 14 w 67"/>
                <a:gd name="T31" fmla="*/ 0 h 105"/>
                <a:gd name="T32" fmla="*/ 20 w 67"/>
                <a:gd name="T3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05">
                  <a:moveTo>
                    <a:pt x="20" y="0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47" y="16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4"/>
                    <a:pt x="53" y="9"/>
                    <a:pt x="53" y="16"/>
                  </a:cubicBezTo>
                  <a:cubicBezTo>
                    <a:pt x="53" y="16"/>
                    <a:pt x="53" y="16"/>
                    <a:pt x="67" y="16"/>
                  </a:cubicBezTo>
                  <a:cubicBezTo>
                    <a:pt x="67" y="16"/>
                    <a:pt x="67" y="16"/>
                    <a:pt x="67" y="56"/>
                  </a:cubicBezTo>
                  <a:cubicBezTo>
                    <a:pt x="67" y="65"/>
                    <a:pt x="57" y="79"/>
                    <a:pt x="44" y="84"/>
                  </a:cubicBezTo>
                  <a:cubicBezTo>
                    <a:pt x="44" y="84"/>
                    <a:pt x="44" y="84"/>
                    <a:pt x="44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4" y="105"/>
                    <a:pt x="24" y="105"/>
                    <a:pt x="24" y="84"/>
                  </a:cubicBezTo>
                  <a:cubicBezTo>
                    <a:pt x="10" y="79"/>
                    <a:pt x="0" y="65"/>
                    <a:pt x="0" y="56"/>
                  </a:cubicBezTo>
                  <a:cubicBezTo>
                    <a:pt x="0" y="56"/>
                    <a:pt x="0" y="56"/>
                    <a:pt x="0" y="16"/>
                  </a:cubicBezTo>
                  <a:cubicBezTo>
                    <a:pt x="0" y="16"/>
                    <a:pt x="0" y="16"/>
                    <a:pt x="14" y="16"/>
                  </a:cubicBezTo>
                  <a:cubicBezTo>
                    <a:pt x="14" y="16"/>
                    <a:pt x="14" y="16"/>
                    <a:pt x="14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64" name="Freeform 172"/>
            <p:cNvSpPr>
              <a:spLocks/>
            </p:cNvSpPr>
            <p:nvPr/>
          </p:nvSpPr>
          <p:spPr bwMode="auto">
            <a:xfrm>
              <a:off x="10638038" y="3417123"/>
              <a:ext cx="454025" cy="1084263"/>
            </a:xfrm>
            <a:custGeom>
              <a:avLst/>
              <a:gdLst>
                <a:gd name="T0" fmla="*/ 126 w 249"/>
                <a:gd name="T1" fmla="*/ 0 h 430"/>
                <a:gd name="T2" fmla="*/ 157 w 249"/>
                <a:gd name="T3" fmla="*/ 104 h 430"/>
                <a:gd name="T4" fmla="*/ 221 w 249"/>
                <a:gd name="T5" fmla="*/ 149 h 430"/>
                <a:gd name="T6" fmla="*/ 243 w 249"/>
                <a:gd name="T7" fmla="*/ 223 h 430"/>
                <a:gd name="T8" fmla="*/ 153 w 249"/>
                <a:gd name="T9" fmla="*/ 286 h 430"/>
                <a:gd name="T10" fmla="*/ 86 w 249"/>
                <a:gd name="T11" fmla="*/ 298 h 430"/>
                <a:gd name="T12" fmla="*/ 5 w 249"/>
                <a:gd name="T13" fmla="*/ 321 h 430"/>
                <a:gd name="T14" fmla="*/ 65 w 249"/>
                <a:gd name="T15" fmla="*/ 361 h 430"/>
                <a:gd name="T16" fmla="*/ 110 w 249"/>
                <a:gd name="T17" fmla="*/ 43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9" h="430">
                  <a:moveTo>
                    <a:pt x="126" y="0"/>
                  </a:moveTo>
                  <a:cubicBezTo>
                    <a:pt x="123" y="36"/>
                    <a:pt x="123" y="82"/>
                    <a:pt x="157" y="104"/>
                  </a:cubicBezTo>
                  <a:cubicBezTo>
                    <a:pt x="179" y="119"/>
                    <a:pt x="203" y="128"/>
                    <a:pt x="221" y="149"/>
                  </a:cubicBezTo>
                  <a:cubicBezTo>
                    <a:pt x="238" y="169"/>
                    <a:pt x="249" y="196"/>
                    <a:pt x="243" y="223"/>
                  </a:cubicBezTo>
                  <a:cubicBezTo>
                    <a:pt x="234" y="265"/>
                    <a:pt x="190" y="277"/>
                    <a:pt x="153" y="286"/>
                  </a:cubicBezTo>
                  <a:cubicBezTo>
                    <a:pt x="131" y="292"/>
                    <a:pt x="109" y="296"/>
                    <a:pt x="86" y="298"/>
                  </a:cubicBezTo>
                  <a:cubicBezTo>
                    <a:pt x="66" y="301"/>
                    <a:pt x="11" y="293"/>
                    <a:pt x="5" y="321"/>
                  </a:cubicBezTo>
                  <a:cubicBezTo>
                    <a:pt x="0" y="350"/>
                    <a:pt x="48" y="353"/>
                    <a:pt x="65" y="361"/>
                  </a:cubicBezTo>
                  <a:cubicBezTo>
                    <a:pt x="92" y="375"/>
                    <a:pt x="107" y="400"/>
                    <a:pt x="110" y="430"/>
                  </a:cubicBezTo>
                </a:path>
              </a:pathLst>
            </a:custGeom>
            <a:noFill/>
            <a:ln w="38100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</p:grpSp>
      <p:grpSp>
        <p:nvGrpSpPr>
          <p:cNvPr id="671" name="Group 670"/>
          <p:cNvGrpSpPr/>
          <p:nvPr/>
        </p:nvGrpSpPr>
        <p:grpSpPr>
          <a:xfrm>
            <a:off x="7143750" y="3120284"/>
            <a:ext cx="382588" cy="1813666"/>
            <a:chOff x="6991350" y="3056784"/>
            <a:chExt cx="382588" cy="1813666"/>
          </a:xfrm>
        </p:grpSpPr>
        <p:grpSp>
          <p:nvGrpSpPr>
            <p:cNvPr id="667" name="Group 666"/>
            <p:cNvGrpSpPr/>
            <p:nvPr/>
          </p:nvGrpSpPr>
          <p:grpSpPr>
            <a:xfrm>
              <a:off x="6991350" y="3092450"/>
              <a:ext cx="382588" cy="1778000"/>
              <a:chOff x="6991350" y="3092450"/>
              <a:chExt cx="382588" cy="1778000"/>
            </a:xfrm>
          </p:grpSpPr>
          <p:sp>
            <p:nvSpPr>
              <p:cNvPr id="646" name="AutoShape 160"/>
              <p:cNvSpPr>
                <a:spLocks noChangeAspect="1" noChangeArrowheads="1" noTextEdit="1"/>
              </p:cNvSpPr>
              <p:nvPr/>
            </p:nvSpPr>
            <p:spPr bwMode="auto">
              <a:xfrm>
                <a:off x="6991350" y="3092450"/>
                <a:ext cx="382588" cy="1778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647" name="Freeform 162"/>
              <p:cNvSpPr>
                <a:spLocks/>
              </p:cNvSpPr>
              <p:nvPr/>
            </p:nvSpPr>
            <p:spPr bwMode="auto">
              <a:xfrm>
                <a:off x="7058192" y="3428720"/>
                <a:ext cx="315592" cy="856674"/>
              </a:xfrm>
              <a:custGeom>
                <a:avLst/>
                <a:gdLst>
                  <a:gd name="T0" fmla="*/ 29 w 73"/>
                  <a:gd name="T1" fmla="*/ 0 h 320"/>
                  <a:gd name="T2" fmla="*/ 26 w 73"/>
                  <a:gd name="T3" fmla="*/ 52 h 320"/>
                  <a:gd name="T4" fmla="*/ 12 w 73"/>
                  <a:gd name="T5" fmla="*/ 64 h 320"/>
                  <a:gd name="T6" fmla="*/ 1 w 73"/>
                  <a:gd name="T7" fmla="*/ 86 h 320"/>
                  <a:gd name="T8" fmla="*/ 42 w 73"/>
                  <a:gd name="T9" fmla="*/ 130 h 320"/>
                  <a:gd name="T10" fmla="*/ 70 w 73"/>
                  <a:gd name="T11" fmla="*/ 183 h 320"/>
                  <a:gd name="T12" fmla="*/ 49 w 73"/>
                  <a:gd name="T13" fmla="*/ 251 h 320"/>
                  <a:gd name="T14" fmla="*/ 53 w 73"/>
                  <a:gd name="T15" fmla="*/ 32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320">
                    <a:moveTo>
                      <a:pt x="29" y="0"/>
                    </a:moveTo>
                    <a:cubicBezTo>
                      <a:pt x="29" y="17"/>
                      <a:pt x="33" y="35"/>
                      <a:pt x="26" y="52"/>
                    </a:cubicBezTo>
                    <a:cubicBezTo>
                      <a:pt x="24" y="58"/>
                      <a:pt x="18" y="61"/>
                      <a:pt x="12" y="64"/>
                    </a:cubicBezTo>
                    <a:cubicBezTo>
                      <a:pt x="5" y="69"/>
                      <a:pt x="1" y="78"/>
                      <a:pt x="1" y="86"/>
                    </a:cubicBezTo>
                    <a:cubicBezTo>
                      <a:pt x="0" y="111"/>
                      <a:pt x="26" y="116"/>
                      <a:pt x="42" y="130"/>
                    </a:cubicBezTo>
                    <a:cubicBezTo>
                      <a:pt x="58" y="144"/>
                      <a:pt x="68" y="163"/>
                      <a:pt x="70" y="183"/>
                    </a:cubicBezTo>
                    <a:cubicBezTo>
                      <a:pt x="73" y="209"/>
                      <a:pt x="58" y="228"/>
                      <a:pt x="49" y="251"/>
                    </a:cubicBezTo>
                    <a:cubicBezTo>
                      <a:pt x="40" y="273"/>
                      <a:pt x="42" y="299"/>
                      <a:pt x="53" y="320"/>
                    </a:cubicBezTo>
                  </a:path>
                </a:pathLst>
              </a:custGeom>
              <a:noFill/>
              <a:ln w="38100" cap="flat">
                <a:solidFill>
                  <a:srgbClr val="33333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666" name="Freeform 168"/>
            <p:cNvSpPr>
              <a:spLocks/>
            </p:cNvSpPr>
            <p:nvPr/>
          </p:nvSpPr>
          <p:spPr bwMode="auto">
            <a:xfrm>
              <a:off x="7055567" y="3056784"/>
              <a:ext cx="254000" cy="398462"/>
            </a:xfrm>
            <a:custGeom>
              <a:avLst/>
              <a:gdLst>
                <a:gd name="T0" fmla="*/ 20 w 67"/>
                <a:gd name="T1" fmla="*/ 0 h 105"/>
                <a:gd name="T2" fmla="*/ 20 w 67"/>
                <a:gd name="T3" fmla="*/ 16 h 105"/>
                <a:gd name="T4" fmla="*/ 47 w 67"/>
                <a:gd name="T5" fmla="*/ 16 h 105"/>
                <a:gd name="T6" fmla="*/ 47 w 67"/>
                <a:gd name="T7" fmla="*/ 0 h 105"/>
                <a:gd name="T8" fmla="*/ 53 w 67"/>
                <a:gd name="T9" fmla="*/ 0 h 105"/>
                <a:gd name="T10" fmla="*/ 53 w 67"/>
                <a:gd name="T11" fmla="*/ 16 h 105"/>
                <a:gd name="T12" fmla="*/ 67 w 67"/>
                <a:gd name="T13" fmla="*/ 16 h 105"/>
                <a:gd name="T14" fmla="*/ 67 w 67"/>
                <a:gd name="T15" fmla="*/ 56 h 105"/>
                <a:gd name="T16" fmla="*/ 44 w 67"/>
                <a:gd name="T17" fmla="*/ 84 h 105"/>
                <a:gd name="T18" fmla="*/ 44 w 67"/>
                <a:gd name="T19" fmla="*/ 105 h 105"/>
                <a:gd name="T20" fmla="*/ 24 w 67"/>
                <a:gd name="T21" fmla="*/ 105 h 105"/>
                <a:gd name="T22" fmla="*/ 24 w 67"/>
                <a:gd name="T23" fmla="*/ 84 h 105"/>
                <a:gd name="T24" fmla="*/ 0 w 67"/>
                <a:gd name="T25" fmla="*/ 56 h 105"/>
                <a:gd name="T26" fmla="*/ 0 w 67"/>
                <a:gd name="T27" fmla="*/ 16 h 105"/>
                <a:gd name="T28" fmla="*/ 14 w 67"/>
                <a:gd name="T29" fmla="*/ 16 h 105"/>
                <a:gd name="T30" fmla="*/ 14 w 67"/>
                <a:gd name="T31" fmla="*/ 0 h 105"/>
                <a:gd name="T32" fmla="*/ 20 w 67"/>
                <a:gd name="T3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05">
                  <a:moveTo>
                    <a:pt x="20" y="0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47" y="16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4"/>
                    <a:pt x="53" y="9"/>
                    <a:pt x="53" y="16"/>
                  </a:cubicBezTo>
                  <a:cubicBezTo>
                    <a:pt x="53" y="16"/>
                    <a:pt x="53" y="16"/>
                    <a:pt x="67" y="16"/>
                  </a:cubicBezTo>
                  <a:cubicBezTo>
                    <a:pt x="67" y="16"/>
                    <a:pt x="67" y="16"/>
                    <a:pt x="67" y="56"/>
                  </a:cubicBezTo>
                  <a:cubicBezTo>
                    <a:pt x="67" y="65"/>
                    <a:pt x="57" y="79"/>
                    <a:pt x="44" y="84"/>
                  </a:cubicBezTo>
                  <a:cubicBezTo>
                    <a:pt x="44" y="84"/>
                    <a:pt x="44" y="84"/>
                    <a:pt x="44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4" y="105"/>
                    <a:pt x="24" y="105"/>
                    <a:pt x="24" y="84"/>
                  </a:cubicBezTo>
                  <a:cubicBezTo>
                    <a:pt x="10" y="79"/>
                    <a:pt x="0" y="65"/>
                    <a:pt x="0" y="56"/>
                  </a:cubicBezTo>
                  <a:cubicBezTo>
                    <a:pt x="0" y="56"/>
                    <a:pt x="0" y="56"/>
                    <a:pt x="0" y="16"/>
                  </a:cubicBezTo>
                  <a:cubicBezTo>
                    <a:pt x="0" y="16"/>
                    <a:pt x="0" y="16"/>
                    <a:pt x="14" y="16"/>
                  </a:cubicBezTo>
                  <a:cubicBezTo>
                    <a:pt x="14" y="16"/>
                    <a:pt x="14" y="16"/>
                    <a:pt x="14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</p:grpSp>
      <p:sp>
        <p:nvSpPr>
          <p:cNvPr id="1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9270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40" fill="hold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40" fill="hold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4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640" fill="hold"/>
                                        <p:tgtEl>
                                          <p:spTgt spid="1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640" fill="hold"/>
                                        <p:tgtEl>
                                          <p:spTgt spid="1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6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100"/>
                            </p:stCondLst>
                            <p:childTnLst>
                              <p:par>
                                <p:cTn id="73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C00"/>
                                      </p:to>
                                    </p:animClr>
                                    <p:animClr clrSpc="rgb" dir="cw">
                                      <p:cBhvr>
                                        <p:cTn id="75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8C00"/>
                                      </p:to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600"/>
                            </p:stCondLst>
                            <p:childTnLst>
                              <p:par>
                                <p:cTn id="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6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200"/>
                            </p:stCondLst>
                            <p:childTnLst>
                              <p:par>
                                <p:cTn id="83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4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C2D91"/>
                                      </p:to>
                                    </p:animClr>
                                    <p:animClr clrSpc="rgb" dir="cw">
                                      <p:cBhvr>
                                        <p:cTn id="85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C2D91"/>
                                      </p:to>
                                    </p:animClr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700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10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700"/>
                            </p:stCondLst>
                            <p:childTnLst>
                              <p:par>
                                <p:cTn id="93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3B01"/>
                                      </p:to>
                                    </p:animClr>
                                    <p:animClr clrSpc="rgb" dir="cw">
                                      <p:cBhvr>
                                        <p:cTn id="95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3B01"/>
                                      </p:to>
                                    </p:animClr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200"/>
                            </p:stCondLst>
                            <p:childTnLst>
                              <p:par>
                                <p:cTn id="99" presetID="24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210" grpId="0" animBg="1"/>
      <p:bldP spid="1277" grpId="0" animBg="1"/>
      <p:bldP spid="610" grpId="0" animBg="1"/>
      <p:bldP spid="574" grpId="0" animBg="1"/>
      <p:bldP spid="575" grpId="0" animBg="1"/>
      <p:bldP spid="559" grpId="0" animBg="1"/>
      <p:bldP spid="537" grpId="0" animBg="1"/>
      <p:bldP spid="515" grpId="0" animBg="1"/>
      <p:bldP spid="497" grpId="0" animBg="1"/>
      <p:bldP spid="24" grpId="0" animBg="1"/>
      <p:bldP spid="333" grpId="0" animBg="1"/>
      <p:bldP spid="337" grpId="0" animBg="1"/>
      <p:bldP spid="34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Historical Challenges </a:t>
            </a:r>
            <a:r>
              <a:rPr lang="en-US" dirty="0"/>
              <a:t>with Office Add-ins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 flipH="1">
            <a:off x="8458578" y="4543798"/>
            <a:ext cx="2924810" cy="2328490"/>
            <a:chOff x="7124700" y="3240088"/>
            <a:chExt cx="4578350" cy="3644900"/>
          </a:xfrm>
        </p:grpSpPr>
        <p:sp>
          <p:nvSpPr>
            <p:cNvPr id="28" name="Rectangle 5"/>
            <p:cNvSpPr>
              <a:spLocks noChangeArrowheads="1"/>
            </p:cNvSpPr>
            <p:nvPr/>
          </p:nvSpPr>
          <p:spPr bwMode="auto">
            <a:xfrm>
              <a:off x="7450138" y="6661150"/>
              <a:ext cx="44450" cy="144463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29" name="Rectangle 6"/>
            <p:cNvSpPr>
              <a:spLocks noChangeArrowheads="1"/>
            </p:cNvSpPr>
            <p:nvPr/>
          </p:nvSpPr>
          <p:spPr bwMode="auto">
            <a:xfrm>
              <a:off x="8221663" y="6661150"/>
              <a:ext cx="33338" cy="144463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0" name="Freeform 7"/>
            <p:cNvSpPr>
              <a:spLocks/>
            </p:cNvSpPr>
            <p:nvPr/>
          </p:nvSpPr>
          <p:spPr bwMode="auto">
            <a:xfrm>
              <a:off x="7392988" y="6537325"/>
              <a:ext cx="458788" cy="179388"/>
            </a:xfrm>
            <a:custGeom>
              <a:avLst/>
              <a:gdLst>
                <a:gd name="T0" fmla="*/ 289 w 289"/>
                <a:gd name="T1" fmla="*/ 28 h 113"/>
                <a:gd name="T2" fmla="*/ 282 w 289"/>
                <a:gd name="T3" fmla="*/ 0 h 113"/>
                <a:gd name="T4" fmla="*/ 0 w 289"/>
                <a:gd name="T5" fmla="*/ 64 h 113"/>
                <a:gd name="T6" fmla="*/ 0 w 289"/>
                <a:gd name="T7" fmla="*/ 113 h 113"/>
                <a:gd name="T8" fmla="*/ 289 w 289"/>
                <a:gd name="T9" fmla="*/ 49 h 113"/>
                <a:gd name="T10" fmla="*/ 282 w 289"/>
                <a:gd name="T11" fmla="*/ 49 h 113"/>
                <a:gd name="T12" fmla="*/ 289 w 289"/>
                <a:gd name="T13" fmla="*/ 2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9" h="113">
                  <a:moveTo>
                    <a:pt x="289" y="28"/>
                  </a:moveTo>
                  <a:lnTo>
                    <a:pt x="282" y="0"/>
                  </a:lnTo>
                  <a:lnTo>
                    <a:pt x="0" y="64"/>
                  </a:lnTo>
                  <a:lnTo>
                    <a:pt x="0" y="113"/>
                  </a:lnTo>
                  <a:lnTo>
                    <a:pt x="289" y="49"/>
                  </a:lnTo>
                  <a:lnTo>
                    <a:pt x="282" y="49"/>
                  </a:lnTo>
                  <a:lnTo>
                    <a:pt x="289" y="28"/>
                  </a:lnTo>
                  <a:close/>
                </a:path>
              </a:pathLst>
            </a:custGeom>
            <a:solidFill>
              <a:srgbClr val="353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1" name="Freeform 8"/>
            <p:cNvSpPr>
              <a:spLocks/>
            </p:cNvSpPr>
            <p:nvPr/>
          </p:nvSpPr>
          <p:spPr bwMode="auto">
            <a:xfrm>
              <a:off x="7851775" y="6537325"/>
              <a:ext cx="460375" cy="179388"/>
            </a:xfrm>
            <a:custGeom>
              <a:avLst/>
              <a:gdLst>
                <a:gd name="T0" fmla="*/ 8 w 290"/>
                <a:gd name="T1" fmla="*/ 0 h 113"/>
                <a:gd name="T2" fmla="*/ 0 w 290"/>
                <a:gd name="T3" fmla="*/ 28 h 113"/>
                <a:gd name="T4" fmla="*/ 8 w 290"/>
                <a:gd name="T5" fmla="*/ 49 h 113"/>
                <a:gd name="T6" fmla="*/ 0 w 290"/>
                <a:gd name="T7" fmla="*/ 49 h 113"/>
                <a:gd name="T8" fmla="*/ 290 w 290"/>
                <a:gd name="T9" fmla="*/ 113 h 113"/>
                <a:gd name="T10" fmla="*/ 290 w 290"/>
                <a:gd name="T11" fmla="*/ 64 h 113"/>
                <a:gd name="T12" fmla="*/ 8 w 290"/>
                <a:gd name="T13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0" h="113">
                  <a:moveTo>
                    <a:pt x="8" y="0"/>
                  </a:moveTo>
                  <a:lnTo>
                    <a:pt x="0" y="28"/>
                  </a:lnTo>
                  <a:lnTo>
                    <a:pt x="8" y="49"/>
                  </a:lnTo>
                  <a:lnTo>
                    <a:pt x="0" y="49"/>
                  </a:lnTo>
                  <a:lnTo>
                    <a:pt x="290" y="113"/>
                  </a:lnTo>
                  <a:lnTo>
                    <a:pt x="290" y="6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353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7840663" y="6581775"/>
              <a:ext cx="23813" cy="33338"/>
            </a:xfrm>
            <a:custGeom>
              <a:avLst/>
              <a:gdLst>
                <a:gd name="T0" fmla="*/ 7 w 15"/>
                <a:gd name="T1" fmla="*/ 0 h 21"/>
                <a:gd name="T2" fmla="*/ 0 w 15"/>
                <a:gd name="T3" fmla="*/ 21 h 21"/>
                <a:gd name="T4" fmla="*/ 7 w 15"/>
                <a:gd name="T5" fmla="*/ 21 h 21"/>
                <a:gd name="T6" fmla="*/ 15 w 15"/>
                <a:gd name="T7" fmla="*/ 21 h 21"/>
                <a:gd name="T8" fmla="*/ 7 w 15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1">
                  <a:moveTo>
                    <a:pt x="7" y="0"/>
                  </a:moveTo>
                  <a:lnTo>
                    <a:pt x="0" y="21"/>
                  </a:lnTo>
                  <a:lnTo>
                    <a:pt x="7" y="21"/>
                  </a:lnTo>
                  <a:lnTo>
                    <a:pt x="15" y="2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2020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3" name="Rectangle 10"/>
            <p:cNvSpPr>
              <a:spLocks noChangeArrowheads="1"/>
            </p:cNvSpPr>
            <p:nvPr/>
          </p:nvSpPr>
          <p:spPr bwMode="auto">
            <a:xfrm>
              <a:off x="7807325" y="6223000"/>
              <a:ext cx="90488" cy="482600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4" name="Rectangle 11"/>
            <p:cNvSpPr>
              <a:spLocks noChangeArrowheads="1"/>
            </p:cNvSpPr>
            <p:nvPr/>
          </p:nvSpPr>
          <p:spPr bwMode="auto">
            <a:xfrm>
              <a:off x="7829550" y="6581775"/>
              <a:ext cx="46038" cy="223838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5" name="Freeform 12"/>
            <p:cNvSpPr>
              <a:spLocks/>
            </p:cNvSpPr>
            <p:nvPr/>
          </p:nvSpPr>
          <p:spPr bwMode="auto">
            <a:xfrm>
              <a:off x="7640638" y="6134100"/>
              <a:ext cx="804863" cy="111125"/>
            </a:xfrm>
            <a:custGeom>
              <a:avLst/>
              <a:gdLst>
                <a:gd name="T0" fmla="*/ 507 w 507"/>
                <a:gd name="T1" fmla="*/ 0 h 70"/>
                <a:gd name="T2" fmla="*/ 0 w 507"/>
                <a:gd name="T3" fmla="*/ 0 h 70"/>
                <a:gd name="T4" fmla="*/ 0 w 507"/>
                <a:gd name="T5" fmla="*/ 70 h 70"/>
                <a:gd name="T6" fmla="*/ 437 w 507"/>
                <a:gd name="T7" fmla="*/ 70 h 70"/>
                <a:gd name="T8" fmla="*/ 507 w 507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70">
                  <a:moveTo>
                    <a:pt x="507" y="0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437" y="70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2020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6" name="Freeform 13"/>
            <p:cNvSpPr>
              <a:spLocks/>
            </p:cNvSpPr>
            <p:nvPr/>
          </p:nvSpPr>
          <p:spPr bwMode="auto">
            <a:xfrm>
              <a:off x="7292975" y="6134100"/>
              <a:ext cx="806450" cy="111125"/>
            </a:xfrm>
            <a:custGeom>
              <a:avLst/>
              <a:gdLst>
                <a:gd name="T0" fmla="*/ 508 w 508"/>
                <a:gd name="T1" fmla="*/ 0 h 70"/>
                <a:gd name="T2" fmla="*/ 0 w 508"/>
                <a:gd name="T3" fmla="*/ 0 h 70"/>
                <a:gd name="T4" fmla="*/ 0 w 508"/>
                <a:gd name="T5" fmla="*/ 70 h 70"/>
                <a:gd name="T6" fmla="*/ 437 w 508"/>
                <a:gd name="T7" fmla="*/ 70 h 70"/>
                <a:gd name="T8" fmla="*/ 508 w 508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8" h="70">
                  <a:moveTo>
                    <a:pt x="508" y="0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437" y="70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rgbClr val="353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7" name="Oval 14"/>
            <p:cNvSpPr>
              <a:spLocks noChangeArrowheads="1"/>
            </p:cNvSpPr>
            <p:nvPr/>
          </p:nvSpPr>
          <p:spPr bwMode="auto">
            <a:xfrm>
              <a:off x="7785100" y="6738938"/>
              <a:ext cx="146050" cy="146050"/>
            </a:xfrm>
            <a:prstGeom prst="ellipse">
              <a:avLst/>
            </a:prstGeom>
            <a:solidFill>
              <a:srgbClr val="353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8" name="Oval 15"/>
            <p:cNvSpPr>
              <a:spLocks noChangeArrowheads="1"/>
            </p:cNvSpPr>
            <p:nvPr/>
          </p:nvSpPr>
          <p:spPr bwMode="auto">
            <a:xfrm>
              <a:off x="8166100" y="6738938"/>
              <a:ext cx="146050" cy="146050"/>
            </a:xfrm>
            <a:prstGeom prst="ellipse">
              <a:avLst/>
            </a:prstGeom>
            <a:solidFill>
              <a:srgbClr val="353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9" name="Oval 16"/>
            <p:cNvSpPr>
              <a:spLocks noChangeArrowheads="1"/>
            </p:cNvSpPr>
            <p:nvPr/>
          </p:nvSpPr>
          <p:spPr bwMode="auto">
            <a:xfrm>
              <a:off x="7392988" y="6738938"/>
              <a:ext cx="146050" cy="146050"/>
            </a:xfrm>
            <a:prstGeom prst="ellipse">
              <a:avLst/>
            </a:prstGeom>
            <a:solidFill>
              <a:srgbClr val="353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0" name="Freeform 17"/>
            <p:cNvSpPr>
              <a:spLocks/>
            </p:cNvSpPr>
            <p:nvPr/>
          </p:nvSpPr>
          <p:spPr bwMode="auto">
            <a:xfrm>
              <a:off x="7605713" y="5516563"/>
              <a:ext cx="828675" cy="493713"/>
            </a:xfrm>
            <a:custGeom>
              <a:avLst/>
              <a:gdLst>
                <a:gd name="T0" fmla="*/ 51 w 74"/>
                <a:gd name="T1" fmla="*/ 0 h 44"/>
                <a:gd name="T2" fmla="*/ 0 w 74"/>
                <a:gd name="T3" fmla="*/ 0 h 44"/>
                <a:gd name="T4" fmla="*/ 0 w 74"/>
                <a:gd name="T5" fmla="*/ 6 h 44"/>
                <a:gd name="T6" fmla="*/ 51 w 74"/>
                <a:gd name="T7" fmla="*/ 6 h 44"/>
                <a:gd name="T8" fmla="*/ 69 w 74"/>
                <a:gd name="T9" fmla="*/ 24 h 44"/>
                <a:gd name="T10" fmla="*/ 69 w 74"/>
                <a:gd name="T11" fmla="*/ 44 h 44"/>
                <a:gd name="T12" fmla="*/ 74 w 74"/>
                <a:gd name="T13" fmla="*/ 44 h 44"/>
                <a:gd name="T14" fmla="*/ 74 w 74"/>
                <a:gd name="T15" fmla="*/ 24 h 44"/>
                <a:gd name="T16" fmla="*/ 51 w 74"/>
                <a:gd name="T1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44">
                  <a:moveTo>
                    <a:pt x="5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61" y="6"/>
                    <a:pt x="69" y="14"/>
                    <a:pt x="69" y="24"/>
                  </a:cubicBezTo>
                  <a:cubicBezTo>
                    <a:pt x="69" y="44"/>
                    <a:pt x="69" y="44"/>
                    <a:pt x="69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4" y="11"/>
                    <a:pt x="64" y="0"/>
                    <a:pt x="51" y="0"/>
                  </a:cubicBezTo>
                  <a:close/>
                </a:path>
              </a:pathLst>
            </a:custGeom>
            <a:solidFill>
              <a:srgbClr val="2020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1" name="Freeform 18"/>
            <p:cNvSpPr>
              <a:spLocks/>
            </p:cNvSpPr>
            <p:nvPr/>
          </p:nvSpPr>
          <p:spPr bwMode="auto">
            <a:xfrm>
              <a:off x="7124700" y="4675188"/>
              <a:ext cx="750888" cy="1514475"/>
            </a:xfrm>
            <a:custGeom>
              <a:avLst/>
              <a:gdLst>
                <a:gd name="T0" fmla="*/ 0 w 473"/>
                <a:gd name="T1" fmla="*/ 0 h 954"/>
                <a:gd name="T2" fmla="*/ 71 w 473"/>
                <a:gd name="T3" fmla="*/ 954 h 954"/>
                <a:gd name="T4" fmla="*/ 473 w 473"/>
                <a:gd name="T5" fmla="*/ 954 h 954"/>
                <a:gd name="T6" fmla="*/ 402 w 473"/>
                <a:gd name="T7" fmla="*/ 0 h 954"/>
                <a:gd name="T8" fmla="*/ 0 w 473"/>
                <a:gd name="T9" fmla="*/ 0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3" h="954">
                  <a:moveTo>
                    <a:pt x="0" y="0"/>
                  </a:moveTo>
                  <a:lnTo>
                    <a:pt x="71" y="954"/>
                  </a:lnTo>
                  <a:lnTo>
                    <a:pt x="473" y="954"/>
                  </a:lnTo>
                  <a:lnTo>
                    <a:pt x="4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2" name="Oval 19"/>
            <p:cNvSpPr>
              <a:spLocks noChangeArrowheads="1"/>
            </p:cNvSpPr>
            <p:nvPr/>
          </p:nvSpPr>
          <p:spPr bwMode="auto">
            <a:xfrm>
              <a:off x="8445500" y="5954713"/>
              <a:ext cx="234950" cy="234950"/>
            </a:xfrm>
            <a:prstGeom prst="ellipse">
              <a:avLst/>
            </a:prstGeom>
            <a:solidFill>
              <a:srgbClr val="4444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3" name="Rectangle 20"/>
            <p:cNvSpPr>
              <a:spLocks noChangeArrowheads="1"/>
            </p:cNvSpPr>
            <p:nvPr/>
          </p:nvSpPr>
          <p:spPr bwMode="auto">
            <a:xfrm>
              <a:off x="8099425" y="5954713"/>
              <a:ext cx="458788" cy="234950"/>
            </a:xfrm>
            <a:prstGeom prst="rect">
              <a:avLst/>
            </a:prstGeom>
            <a:solidFill>
              <a:srgbClr val="4444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4" name="Rectangle 21"/>
            <p:cNvSpPr>
              <a:spLocks noChangeArrowheads="1"/>
            </p:cNvSpPr>
            <p:nvPr/>
          </p:nvSpPr>
          <p:spPr bwMode="auto">
            <a:xfrm>
              <a:off x="7169150" y="5954713"/>
              <a:ext cx="930275" cy="234950"/>
            </a:xfrm>
            <a:prstGeom prst="rect">
              <a:avLst/>
            </a:prstGeom>
            <a:solidFill>
              <a:srgbClr val="2020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5" name="Oval 22"/>
            <p:cNvSpPr>
              <a:spLocks noChangeArrowheads="1"/>
            </p:cNvSpPr>
            <p:nvPr/>
          </p:nvSpPr>
          <p:spPr bwMode="auto">
            <a:xfrm>
              <a:off x="7986713" y="5954713"/>
              <a:ext cx="223838" cy="234950"/>
            </a:xfrm>
            <a:prstGeom prst="ellipse">
              <a:avLst/>
            </a:prstGeom>
            <a:solidFill>
              <a:srgbClr val="2020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6" name="Oval 23"/>
            <p:cNvSpPr>
              <a:spLocks noChangeArrowheads="1"/>
            </p:cNvSpPr>
            <p:nvPr/>
          </p:nvSpPr>
          <p:spPr bwMode="auto">
            <a:xfrm>
              <a:off x="7818438" y="5033963"/>
              <a:ext cx="68263" cy="79375"/>
            </a:xfrm>
            <a:prstGeom prst="ellipse">
              <a:avLst/>
            </a:prstGeom>
            <a:solidFill>
              <a:srgbClr val="2020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7" name="Oval 24"/>
            <p:cNvSpPr>
              <a:spLocks noChangeArrowheads="1"/>
            </p:cNvSpPr>
            <p:nvPr/>
          </p:nvSpPr>
          <p:spPr bwMode="auto">
            <a:xfrm>
              <a:off x="8199438" y="5033963"/>
              <a:ext cx="77788" cy="79375"/>
            </a:xfrm>
            <a:prstGeom prst="ellipse">
              <a:avLst/>
            </a:prstGeom>
            <a:solidFill>
              <a:srgbClr val="2020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8" name="Oval 25"/>
            <p:cNvSpPr>
              <a:spLocks noChangeArrowheads="1"/>
            </p:cNvSpPr>
            <p:nvPr/>
          </p:nvSpPr>
          <p:spPr bwMode="auto">
            <a:xfrm>
              <a:off x="7427913" y="5033963"/>
              <a:ext cx="77788" cy="79375"/>
            </a:xfrm>
            <a:prstGeom prst="ellipse">
              <a:avLst/>
            </a:prstGeom>
            <a:solidFill>
              <a:srgbClr val="2020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9" name="Freeform 26"/>
            <p:cNvSpPr>
              <a:spLocks/>
            </p:cNvSpPr>
            <p:nvPr/>
          </p:nvSpPr>
          <p:spPr bwMode="auto">
            <a:xfrm>
              <a:off x="9028113" y="6446838"/>
              <a:ext cx="157163" cy="101600"/>
            </a:xfrm>
            <a:custGeom>
              <a:avLst/>
              <a:gdLst>
                <a:gd name="T0" fmla="*/ 99 w 99"/>
                <a:gd name="T1" fmla="*/ 50 h 64"/>
                <a:gd name="T2" fmla="*/ 7 w 99"/>
                <a:gd name="T3" fmla="*/ 64 h 64"/>
                <a:gd name="T4" fmla="*/ 0 w 99"/>
                <a:gd name="T5" fmla="*/ 15 h 64"/>
                <a:gd name="T6" fmla="*/ 92 w 99"/>
                <a:gd name="T7" fmla="*/ 0 h 64"/>
                <a:gd name="T8" fmla="*/ 99 w 99"/>
                <a:gd name="T9" fmla="*/ 5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64">
                  <a:moveTo>
                    <a:pt x="99" y="50"/>
                  </a:moveTo>
                  <a:lnTo>
                    <a:pt x="7" y="64"/>
                  </a:lnTo>
                  <a:lnTo>
                    <a:pt x="0" y="15"/>
                  </a:lnTo>
                  <a:lnTo>
                    <a:pt x="92" y="0"/>
                  </a:lnTo>
                  <a:lnTo>
                    <a:pt x="99" y="50"/>
                  </a:ln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50" name="Freeform 27"/>
            <p:cNvSpPr>
              <a:spLocks/>
            </p:cNvSpPr>
            <p:nvPr/>
          </p:nvSpPr>
          <p:spPr bwMode="auto">
            <a:xfrm>
              <a:off x="9039225" y="6604000"/>
              <a:ext cx="492125" cy="146050"/>
            </a:xfrm>
            <a:custGeom>
              <a:avLst/>
              <a:gdLst>
                <a:gd name="T0" fmla="*/ 1 w 44"/>
                <a:gd name="T1" fmla="*/ 9 h 13"/>
                <a:gd name="T2" fmla="*/ 3 w 44"/>
                <a:gd name="T3" fmla="*/ 12 h 13"/>
                <a:gd name="T4" fmla="*/ 36 w 44"/>
                <a:gd name="T5" fmla="*/ 7 h 13"/>
                <a:gd name="T6" fmla="*/ 42 w 44"/>
                <a:gd name="T7" fmla="*/ 5 h 13"/>
                <a:gd name="T8" fmla="*/ 43 w 44"/>
                <a:gd name="T9" fmla="*/ 1 h 13"/>
                <a:gd name="T10" fmla="*/ 1 w 44"/>
                <a:gd name="T11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13">
                  <a:moveTo>
                    <a:pt x="1" y="9"/>
                  </a:moveTo>
                  <a:cubicBezTo>
                    <a:pt x="1" y="9"/>
                    <a:pt x="0" y="13"/>
                    <a:pt x="3" y="12"/>
                  </a:cubicBezTo>
                  <a:cubicBezTo>
                    <a:pt x="7" y="12"/>
                    <a:pt x="36" y="7"/>
                    <a:pt x="36" y="7"/>
                  </a:cubicBezTo>
                  <a:cubicBezTo>
                    <a:pt x="36" y="7"/>
                    <a:pt x="40" y="6"/>
                    <a:pt x="42" y="5"/>
                  </a:cubicBezTo>
                  <a:cubicBezTo>
                    <a:pt x="44" y="4"/>
                    <a:pt x="43" y="2"/>
                    <a:pt x="43" y="1"/>
                  </a:cubicBezTo>
                  <a:cubicBezTo>
                    <a:pt x="42" y="0"/>
                    <a:pt x="1" y="9"/>
                    <a:pt x="1" y="9"/>
                  </a:cubicBez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51" name="Freeform 28"/>
            <p:cNvSpPr>
              <a:spLocks/>
            </p:cNvSpPr>
            <p:nvPr/>
          </p:nvSpPr>
          <p:spPr bwMode="auto">
            <a:xfrm>
              <a:off x="9017000" y="6492875"/>
              <a:ext cx="503238" cy="212725"/>
            </a:xfrm>
            <a:custGeom>
              <a:avLst/>
              <a:gdLst>
                <a:gd name="T0" fmla="*/ 2 w 45"/>
                <a:gd name="T1" fmla="*/ 3 h 19"/>
                <a:gd name="T2" fmla="*/ 3 w 45"/>
                <a:gd name="T3" fmla="*/ 19 h 19"/>
                <a:gd name="T4" fmla="*/ 35 w 45"/>
                <a:gd name="T5" fmla="*/ 14 h 19"/>
                <a:gd name="T6" fmla="*/ 45 w 45"/>
                <a:gd name="T7" fmla="*/ 11 h 19"/>
                <a:gd name="T8" fmla="*/ 37 w 45"/>
                <a:gd name="T9" fmla="*/ 8 h 19"/>
                <a:gd name="T10" fmla="*/ 15 w 45"/>
                <a:gd name="T11" fmla="*/ 0 h 19"/>
                <a:gd name="T12" fmla="*/ 2 w 45"/>
                <a:gd name="T13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19">
                  <a:moveTo>
                    <a:pt x="2" y="3"/>
                  </a:moveTo>
                  <a:cubicBezTo>
                    <a:pt x="2" y="3"/>
                    <a:pt x="0" y="11"/>
                    <a:pt x="3" y="19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41" y="13"/>
                    <a:pt x="45" y="11"/>
                  </a:cubicBezTo>
                  <a:cubicBezTo>
                    <a:pt x="45" y="11"/>
                    <a:pt x="44" y="6"/>
                    <a:pt x="37" y="8"/>
                  </a:cubicBezTo>
                  <a:cubicBezTo>
                    <a:pt x="37" y="8"/>
                    <a:pt x="31" y="12"/>
                    <a:pt x="15" y="0"/>
                  </a:cubicBezTo>
                  <a:cubicBezTo>
                    <a:pt x="15" y="0"/>
                    <a:pt x="14" y="3"/>
                    <a:pt x="2" y="3"/>
                  </a:cubicBezTo>
                  <a:close/>
                </a:path>
              </a:pathLst>
            </a:custGeom>
            <a:solidFill>
              <a:srgbClr val="2B39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52" name="Freeform 29"/>
            <p:cNvSpPr>
              <a:spLocks/>
            </p:cNvSpPr>
            <p:nvPr/>
          </p:nvSpPr>
          <p:spPr bwMode="auto">
            <a:xfrm>
              <a:off x="9150350" y="6481763"/>
              <a:ext cx="325438" cy="157163"/>
            </a:xfrm>
            <a:custGeom>
              <a:avLst/>
              <a:gdLst>
                <a:gd name="T0" fmla="*/ 0 w 29"/>
                <a:gd name="T1" fmla="*/ 3 h 14"/>
                <a:gd name="T2" fmla="*/ 23 w 29"/>
                <a:gd name="T3" fmla="*/ 13 h 14"/>
                <a:gd name="T4" fmla="*/ 28 w 29"/>
                <a:gd name="T5" fmla="*/ 9 h 14"/>
                <a:gd name="T6" fmla="*/ 27 w 29"/>
                <a:gd name="T7" fmla="*/ 9 h 14"/>
                <a:gd name="T8" fmla="*/ 27 w 29"/>
                <a:gd name="T9" fmla="*/ 9 h 14"/>
                <a:gd name="T10" fmla="*/ 26 w 29"/>
                <a:gd name="T11" fmla="*/ 9 h 14"/>
                <a:gd name="T12" fmla="*/ 25 w 29"/>
                <a:gd name="T13" fmla="*/ 9 h 14"/>
                <a:gd name="T14" fmla="*/ 3 w 29"/>
                <a:gd name="T15" fmla="*/ 0 h 14"/>
                <a:gd name="T16" fmla="*/ 0 w 29"/>
                <a:gd name="T1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4">
                  <a:moveTo>
                    <a:pt x="0" y="3"/>
                  </a:moveTo>
                  <a:cubicBezTo>
                    <a:pt x="4" y="6"/>
                    <a:pt x="15" y="12"/>
                    <a:pt x="23" y="13"/>
                  </a:cubicBezTo>
                  <a:cubicBezTo>
                    <a:pt x="29" y="14"/>
                    <a:pt x="29" y="10"/>
                    <a:pt x="28" y="9"/>
                  </a:cubicBezTo>
                  <a:cubicBezTo>
                    <a:pt x="28" y="9"/>
                    <a:pt x="28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6" y="9"/>
                    <a:pt x="26" y="9"/>
                  </a:cubicBezTo>
                  <a:cubicBezTo>
                    <a:pt x="26" y="9"/>
                    <a:pt x="26" y="9"/>
                    <a:pt x="25" y="9"/>
                  </a:cubicBezTo>
                  <a:cubicBezTo>
                    <a:pt x="25" y="9"/>
                    <a:pt x="19" y="10"/>
                    <a:pt x="3" y="0"/>
                  </a:cubicBezTo>
                  <a:cubicBezTo>
                    <a:pt x="3" y="0"/>
                    <a:pt x="3" y="2"/>
                    <a:pt x="0" y="3"/>
                  </a:cubicBezTo>
                  <a:close/>
                </a:path>
              </a:pathLst>
            </a:custGeom>
            <a:solidFill>
              <a:srgbClr val="20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53" name="Freeform 30"/>
            <p:cNvSpPr>
              <a:spLocks/>
            </p:cNvSpPr>
            <p:nvPr/>
          </p:nvSpPr>
          <p:spPr bwMode="auto">
            <a:xfrm>
              <a:off x="9409113" y="6559550"/>
              <a:ext cx="111125" cy="90488"/>
            </a:xfrm>
            <a:custGeom>
              <a:avLst/>
              <a:gdLst>
                <a:gd name="T0" fmla="*/ 2 w 10"/>
                <a:gd name="T1" fmla="*/ 2 h 8"/>
                <a:gd name="T2" fmla="*/ 0 w 10"/>
                <a:gd name="T3" fmla="*/ 8 h 8"/>
                <a:gd name="T4" fmla="*/ 10 w 10"/>
                <a:gd name="T5" fmla="*/ 5 h 8"/>
                <a:gd name="T6" fmla="*/ 2 w 10"/>
                <a:gd name="T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8">
                  <a:moveTo>
                    <a:pt x="2" y="2"/>
                  </a:moveTo>
                  <a:cubicBezTo>
                    <a:pt x="2" y="2"/>
                    <a:pt x="0" y="4"/>
                    <a:pt x="0" y="8"/>
                  </a:cubicBezTo>
                  <a:cubicBezTo>
                    <a:pt x="1" y="8"/>
                    <a:pt x="6" y="7"/>
                    <a:pt x="10" y="5"/>
                  </a:cubicBezTo>
                  <a:cubicBezTo>
                    <a:pt x="10" y="5"/>
                    <a:pt x="9" y="0"/>
                    <a:pt x="2" y="2"/>
                  </a:cubicBez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54" name="Freeform 31"/>
            <p:cNvSpPr>
              <a:spLocks/>
            </p:cNvSpPr>
            <p:nvPr/>
          </p:nvSpPr>
          <p:spPr bwMode="auto">
            <a:xfrm>
              <a:off x="9050338" y="6661150"/>
              <a:ext cx="369888" cy="66675"/>
            </a:xfrm>
            <a:custGeom>
              <a:avLst/>
              <a:gdLst>
                <a:gd name="T0" fmla="*/ 32 w 33"/>
                <a:gd name="T1" fmla="*/ 0 h 6"/>
                <a:gd name="T2" fmla="*/ 0 w 33"/>
                <a:gd name="T3" fmla="*/ 6 h 6"/>
                <a:gd name="T4" fmla="*/ 0 w 33"/>
                <a:gd name="T5" fmla="*/ 6 h 6"/>
                <a:gd name="T6" fmla="*/ 32 w 33"/>
                <a:gd name="T7" fmla="*/ 1 h 6"/>
                <a:gd name="T8" fmla="*/ 33 w 33"/>
                <a:gd name="T9" fmla="*/ 1 h 6"/>
                <a:gd name="T10" fmla="*/ 32 w 33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6">
                  <a:moveTo>
                    <a:pt x="32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3" y="1"/>
                    <a:pt x="33" y="1"/>
                  </a:cubicBezTo>
                  <a:cubicBezTo>
                    <a:pt x="33" y="1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3431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55" name="Freeform 32"/>
            <p:cNvSpPr>
              <a:spLocks/>
            </p:cNvSpPr>
            <p:nvPr/>
          </p:nvSpPr>
          <p:spPr bwMode="auto">
            <a:xfrm>
              <a:off x="9196388" y="6503988"/>
              <a:ext cx="33338" cy="33338"/>
            </a:xfrm>
            <a:custGeom>
              <a:avLst/>
              <a:gdLst>
                <a:gd name="T0" fmla="*/ 2 w 3"/>
                <a:gd name="T1" fmla="*/ 0 h 3"/>
                <a:gd name="T2" fmla="*/ 3 w 3"/>
                <a:gd name="T3" fmla="*/ 1 h 3"/>
                <a:gd name="T4" fmla="*/ 1 w 3"/>
                <a:gd name="T5" fmla="*/ 3 h 3"/>
                <a:gd name="T6" fmla="*/ 1 w 3"/>
                <a:gd name="T7" fmla="*/ 3 h 3"/>
                <a:gd name="T8" fmla="*/ 1 w 3"/>
                <a:gd name="T9" fmla="*/ 3 h 3"/>
                <a:gd name="T10" fmla="*/ 1 w 3"/>
                <a:gd name="T11" fmla="*/ 2 h 3"/>
                <a:gd name="T12" fmla="*/ 2 w 3"/>
                <a:gd name="T13" fmla="*/ 0 h 3"/>
                <a:gd name="T14" fmla="*/ 2 w 3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cubicBezTo>
                    <a:pt x="3" y="0"/>
                    <a:pt x="3" y="0"/>
                    <a:pt x="3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1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56" name="Freeform 33"/>
            <p:cNvSpPr>
              <a:spLocks/>
            </p:cNvSpPr>
            <p:nvPr/>
          </p:nvSpPr>
          <p:spPr bwMode="auto">
            <a:xfrm>
              <a:off x="9229725" y="6515100"/>
              <a:ext cx="22225" cy="33338"/>
            </a:xfrm>
            <a:custGeom>
              <a:avLst/>
              <a:gdLst>
                <a:gd name="T0" fmla="*/ 2 w 2"/>
                <a:gd name="T1" fmla="*/ 0 h 3"/>
                <a:gd name="T2" fmla="*/ 2 w 2"/>
                <a:gd name="T3" fmla="*/ 1 h 3"/>
                <a:gd name="T4" fmla="*/ 0 w 2"/>
                <a:gd name="T5" fmla="*/ 3 h 3"/>
                <a:gd name="T6" fmla="*/ 0 w 2"/>
                <a:gd name="T7" fmla="*/ 3 h 3"/>
                <a:gd name="T8" fmla="*/ 0 w 2"/>
                <a:gd name="T9" fmla="*/ 3 h 3"/>
                <a:gd name="T10" fmla="*/ 0 w 2"/>
                <a:gd name="T11" fmla="*/ 2 h 3"/>
                <a:gd name="T12" fmla="*/ 1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0"/>
                    <a:pt x="2" y="1"/>
                    <a:pt x="2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57" name="Freeform 34"/>
            <p:cNvSpPr>
              <a:spLocks/>
            </p:cNvSpPr>
            <p:nvPr/>
          </p:nvSpPr>
          <p:spPr bwMode="auto">
            <a:xfrm>
              <a:off x="9251950" y="6526213"/>
              <a:ext cx="22225" cy="44450"/>
            </a:xfrm>
            <a:custGeom>
              <a:avLst/>
              <a:gdLst>
                <a:gd name="T0" fmla="*/ 2 w 2"/>
                <a:gd name="T1" fmla="*/ 0 h 4"/>
                <a:gd name="T2" fmla="*/ 2 w 2"/>
                <a:gd name="T3" fmla="*/ 1 h 4"/>
                <a:gd name="T4" fmla="*/ 1 w 2"/>
                <a:gd name="T5" fmla="*/ 3 h 4"/>
                <a:gd name="T6" fmla="*/ 0 w 2"/>
                <a:gd name="T7" fmla="*/ 3 h 4"/>
                <a:gd name="T8" fmla="*/ 0 w 2"/>
                <a:gd name="T9" fmla="*/ 3 h 4"/>
                <a:gd name="T10" fmla="*/ 0 w 2"/>
                <a:gd name="T11" fmla="*/ 3 h 4"/>
                <a:gd name="T12" fmla="*/ 1 w 2"/>
                <a:gd name="T13" fmla="*/ 1 h 4"/>
                <a:gd name="T14" fmla="*/ 2 w 2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cubicBezTo>
                    <a:pt x="2" y="0"/>
                    <a:pt x="2" y="1"/>
                    <a:pt x="2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58" name="Freeform 35"/>
            <p:cNvSpPr>
              <a:spLocks/>
            </p:cNvSpPr>
            <p:nvPr/>
          </p:nvSpPr>
          <p:spPr bwMode="auto">
            <a:xfrm>
              <a:off x="9274175" y="6537325"/>
              <a:ext cx="22225" cy="44450"/>
            </a:xfrm>
            <a:custGeom>
              <a:avLst/>
              <a:gdLst>
                <a:gd name="T0" fmla="*/ 2 w 2"/>
                <a:gd name="T1" fmla="*/ 1 h 4"/>
                <a:gd name="T2" fmla="*/ 2 w 2"/>
                <a:gd name="T3" fmla="*/ 1 h 4"/>
                <a:gd name="T4" fmla="*/ 1 w 2"/>
                <a:gd name="T5" fmla="*/ 3 h 4"/>
                <a:gd name="T6" fmla="*/ 1 w 2"/>
                <a:gd name="T7" fmla="*/ 4 h 4"/>
                <a:gd name="T8" fmla="*/ 1 w 2"/>
                <a:gd name="T9" fmla="*/ 4 h 4"/>
                <a:gd name="T10" fmla="*/ 0 w 2"/>
                <a:gd name="T11" fmla="*/ 3 h 4"/>
                <a:gd name="T12" fmla="*/ 2 w 2"/>
                <a:gd name="T13" fmla="*/ 1 h 4"/>
                <a:gd name="T14" fmla="*/ 2 w 2"/>
                <a:gd name="T1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4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59" name="Freeform 36"/>
            <p:cNvSpPr>
              <a:spLocks/>
            </p:cNvSpPr>
            <p:nvPr/>
          </p:nvSpPr>
          <p:spPr bwMode="auto">
            <a:xfrm>
              <a:off x="9307513" y="6548438"/>
              <a:ext cx="22225" cy="44450"/>
            </a:xfrm>
            <a:custGeom>
              <a:avLst/>
              <a:gdLst>
                <a:gd name="T0" fmla="*/ 1 w 2"/>
                <a:gd name="T1" fmla="*/ 0 h 4"/>
                <a:gd name="T2" fmla="*/ 2 w 2"/>
                <a:gd name="T3" fmla="*/ 1 h 4"/>
                <a:gd name="T4" fmla="*/ 1 w 2"/>
                <a:gd name="T5" fmla="*/ 3 h 4"/>
                <a:gd name="T6" fmla="*/ 0 w 2"/>
                <a:gd name="T7" fmla="*/ 4 h 4"/>
                <a:gd name="T8" fmla="*/ 0 w 2"/>
                <a:gd name="T9" fmla="*/ 4 h 4"/>
                <a:gd name="T10" fmla="*/ 0 w 2"/>
                <a:gd name="T11" fmla="*/ 3 h 4"/>
                <a:gd name="T12" fmla="*/ 1 w 2"/>
                <a:gd name="T13" fmla="*/ 1 h 4"/>
                <a:gd name="T14" fmla="*/ 1 w 2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4">
                  <a:moveTo>
                    <a:pt x="1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0" name="Freeform 37"/>
            <p:cNvSpPr>
              <a:spLocks/>
            </p:cNvSpPr>
            <p:nvPr/>
          </p:nvSpPr>
          <p:spPr bwMode="auto">
            <a:xfrm>
              <a:off x="8680450" y="5684838"/>
              <a:ext cx="538163" cy="976313"/>
            </a:xfrm>
            <a:custGeom>
              <a:avLst/>
              <a:gdLst>
                <a:gd name="T0" fmla="*/ 0 w 48"/>
                <a:gd name="T1" fmla="*/ 7 h 87"/>
                <a:gd name="T2" fmla="*/ 29 w 48"/>
                <a:gd name="T3" fmla="*/ 82 h 87"/>
                <a:gd name="T4" fmla="*/ 36 w 48"/>
                <a:gd name="T5" fmla="*/ 84 h 87"/>
                <a:gd name="T6" fmla="*/ 44 w 48"/>
                <a:gd name="T7" fmla="*/ 75 h 87"/>
                <a:gd name="T8" fmla="*/ 47 w 48"/>
                <a:gd name="T9" fmla="*/ 63 h 87"/>
                <a:gd name="T10" fmla="*/ 28 w 48"/>
                <a:gd name="T11" fmla="*/ 0 h 87"/>
                <a:gd name="T12" fmla="*/ 0 w 48"/>
                <a:gd name="T13" fmla="*/ 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87">
                  <a:moveTo>
                    <a:pt x="0" y="7"/>
                  </a:moveTo>
                  <a:cubicBezTo>
                    <a:pt x="29" y="82"/>
                    <a:pt x="29" y="82"/>
                    <a:pt x="29" y="82"/>
                  </a:cubicBezTo>
                  <a:cubicBezTo>
                    <a:pt x="30" y="86"/>
                    <a:pt x="34" y="87"/>
                    <a:pt x="36" y="84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7" y="72"/>
                    <a:pt x="48" y="67"/>
                    <a:pt x="47" y="63"/>
                  </a:cubicBezTo>
                  <a:cubicBezTo>
                    <a:pt x="28" y="0"/>
                    <a:pt x="28" y="0"/>
                    <a:pt x="28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1" name="Freeform 38"/>
            <p:cNvSpPr>
              <a:spLocks/>
            </p:cNvSpPr>
            <p:nvPr/>
          </p:nvSpPr>
          <p:spPr bwMode="auto">
            <a:xfrm>
              <a:off x="8008938" y="5438775"/>
              <a:ext cx="1019175" cy="425450"/>
            </a:xfrm>
            <a:custGeom>
              <a:avLst/>
              <a:gdLst>
                <a:gd name="T0" fmla="*/ 90 w 91"/>
                <a:gd name="T1" fmla="*/ 24 h 38"/>
                <a:gd name="T2" fmla="*/ 81 w 91"/>
                <a:gd name="T3" fmla="*/ 13 h 38"/>
                <a:gd name="T4" fmla="*/ 80 w 91"/>
                <a:gd name="T5" fmla="*/ 13 h 38"/>
                <a:gd name="T6" fmla="*/ 11 w 91"/>
                <a:gd name="T7" fmla="*/ 0 h 38"/>
                <a:gd name="T8" fmla="*/ 5 w 91"/>
                <a:gd name="T9" fmla="*/ 2 h 38"/>
                <a:gd name="T10" fmla="*/ 2 w 91"/>
                <a:gd name="T11" fmla="*/ 7 h 38"/>
                <a:gd name="T12" fmla="*/ 0 w 91"/>
                <a:gd name="T13" fmla="*/ 30 h 38"/>
                <a:gd name="T14" fmla="*/ 80 w 91"/>
                <a:gd name="T15" fmla="*/ 37 h 38"/>
                <a:gd name="T16" fmla="*/ 90 w 91"/>
                <a:gd name="T17" fmla="*/ 2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" h="38">
                  <a:moveTo>
                    <a:pt x="90" y="24"/>
                  </a:moveTo>
                  <a:cubicBezTo>
                    <a:pt x="91" y="18"/>
                    <a:pt x="87" y="13"/>
                    <a:pt x="81" y="13"/>
                  </a:cubicBezTo>
                  <a:cubicBezTo>
                    <a:pt x="81" y="13"/>
                    <a:pt x="81" y="13"/>
                    <a:pt x="80" y="1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0"/>
                    <a:pt x="6" y="0"/>
                    <a:pt x="5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5" y="38"/>
                    <a:pt x="90" y="29"/>
                    <a:pt x="90" y="2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2" name="Rectangle 39"/>
            <p:cNvSpPr>
              <a:spLocks noChangeArrowheads="1"/>
            </p:cNvSpPr>
            <p:nvPr/>
          </p:nvSpPr>
          <p:spPr bwMode="auto">
            <a:xfrm>
              <a:off x="7785100" y="5505450"/>
              <a:ext cx="469900" cy="449263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3" name="Rectangle 40"/>
            <p:cNvSpPr>
              <a:spLocks noChangeArrowheads="1"/>
            </p:cNvSpPr>
            <p:nvPr/>
          </p:nvSpPr>
          <p:spPr bwMode="auto">
            <a:xfrm>
              <a:off x="8624888" y="6592888"/>
              <a:ext cx="146050" cy="79375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4" name="Freeform 41"/>
            <p:cNvSpPr>
              <a:spLocks/>
            </p:cNvSpPr>
            <p:nvPr/>
          </p:nvSpPr>
          <p:spPr bwMode="auto">
            <a:xfrm>
              <a:off x="8591550" y="6805613"/>
              <a:ext cx="492125" cy="68263"/>
            </a:xfrm>
            <a:custGeom>
              <a:avLst/>
              <a:gdLst>
                <a:gd name="T0" fmla="*/ 1 w 44"/>
                <a:gd name="T1" fmla="*/ 2 h 6"/>
                <a:gd name="T2" fmla="*/ 3 w 44"/>
                <a:gd name="T3" fmla="*/ 6 h 6"/>
                <a:gd name="T4" fmla="*/ 35 w 44"/>
                <a:gd name="T5" fmla="*/ 6 h 6"/>
                <a:gd name="T6" fmla="*/ 42 w 44"/>
                <a:gd name="T7" fmla="*/ 5 h 6"/>
                <a:gd name="T8" fmla="*/ 44 w 44"/>
                <a:gd name="T9" fmla="*/ 1 h 6"/>
                <a:gd name="T10" fmla="*/ 1 w 44"/>
                <a:gd name="T1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6">
                  <a:moveTo>
                    <a:pt x="1" y="2"/>
                  </a:moveTo>
                  <a:cubicBezTo>
                    <a:pt x="1" y="2"/>
                    <a:pt x="0" y="6"/>
                    <a:pt x="3" y="6"/>
                  </a:cubicBezTo>
                  <a:cubicBezTo>
                    <a:pt x="6" y="6"/>
                    <a:pt x="35" y="6"/>
                    <a:pt x="35" y="6"/>
                  </a:cubicBezTo>
                  <a:cubicBezTo>
                    <a:pt x="35" y="6"/>
                    <a:pt x="40" y="6"/>
                    <a:pt x="42" y="5"/>
                  </a:cubicBezTo>
                  <a:cubicBezTo>
                    <a:pt x="44" y="4"/>
                    <a:pt x="44" y="3"/>
                    <a:pt x="44" y="1"/>
                  </a:cubicBezTo>
                  <a:cubicBezTo>
                    <a:pt x="43" y="0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797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5" name="Freeform 42"/>
            <p:cNvSpPr>
              <a:spLocks/>
            </p:cNvSpPr>
            <p:nvPr/>
          </p:nvSpPr>
          <p:spPr bwMode="auto">
            <a:xfrm>
              <a:off x="8591550" y="6638925"/>
              <a:ext cx="492125" cy="201613"/>
            </a:xfrm>
            <a:custGeom>
              <a:avLst/>
              <a:gdLst>
                <a:gd name="T0" fmla="*/ 3 w 44"/>
                <a:gd name="T1" fmla="*/ 2 h 18"/>
                <a:gd name="T2" fmla="*/ 1 w 44"/>
                <a:gd name="T3" fmla="*/ 18 h 18"/>
                <a:gd name="T4" fmla="*/ 33 w 44"/>
                <a:gd name="T5" fmla="*/ 18 h 18"/>
                <a:gd name="T6" fmla="*/ 44 w 44"/>
                <a:gd name="T7" fmla="*/ 16 h 18"/>
                <a:gd name="T8" fmla="*/ 37 w 44"/>
                <a:gd name="T9" fmla="*/ 12 h 18"/>
                <a:gd name="T10" fmla="*/ 16 w 44"/>
                <a:gd name="T11" fmla="*/ 0 h 18"/>
                <a:gd name="T12" fmla="*/ 3 w 44"/>
                <a:gd name="T13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18">
                  <a:moveTo>
                    <a:pt x="3" y="2"/>
                  </a:moveTo>
                  <a:cubicBezTo>
                    <a:pt x="3" y="2"/>
                    <a:pt x="0" y="9"/>
                    <a:pt x="1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8"/>
                    <a:pt x="39" y="18"/>
                    <a:pt x="44" y="16"/>
                  </a:cubicBezTo>
                  <a:cubicBezTo>
                    <a:pt x="44" y="16"/>
                    <a:pt x="44" y="12"/>
                    <a:pt x="37" y="12"/>
                  </a:cubicBezTo>
                  <a:cubicBezTo>
                    <a:pt x="37" y="12"/>
                    <a:pt x="30" y="15"/>
                    <a:pt x="16" y="0"/>
                  </a:cubicBezTo>
                  <a:cubicBezTo>
                    <a:pt x="16" y="0"/>
                    <a:pt x="14" y="4"/>
                    <a:pt x="3" y="2"/>
                  </a:cubicBezTo>
                  <a:close/>
                </a:path>
              </a:pathLst>
            </a:custGeom>
            <a:solidFill>
              <a:srgbClr val="2B39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6" name="Freeform 43"/>
            <p:cNvSpPr>
              <a:spLocks/>
            </p:cNvSpPr>
            <p:nvPr/>
          </p:nvSpPr>
          <p:spPr bwMode="auto">
            <a:xfrm>
              <a:off x="8726488" y="6638925"/>
              <a:ext cx="312738" cy="190500"/>
            </a:xfrm>
            <a:custGeom>
              <a:avLst/>
              <a:gdLst>
                <a:gd name="T0" fmla="*/ 0 w 28"/>
                <a:gd name="T1" fmla="*/ 2 h 17"/>
                <a:gd name="T2" fmla="*/ 22 w 28"/>
                <a:gd name="T3" fmla="*/ 16 h 17"/>
                <a:gd name="T4" fmla="*/ 28 w 28"/>
                <a:gd name="T5" fmla="*/ 12 h 17"/>
                <a:gd name="T6" fmla="*/ 27 w 28"/>
                <a:gd name="T7" fmla="*/ 12 h 17"/>
                <a:gd name="T8" fmla="*/ 26 w 28"/>
                <a:gd name="T9" fmla="*/ 12 h 17"/>
                <a:gd name="T10" fmla="*/ 26 w 28"/>
                <a:gd name="T11" fmla="*/ 12 h 17"/>
                <a:gd name="T12" fmla="*/ 25 w 28"/>
                <a:gd name="T13" fmla="*/ 12 h 17"/>
                <a:gd name="T14" fmla="*/ 4 w 28"/>
                <a:gd name="T15" fmla="*/ 0 h 17"/>
                <a:gd name="T16" fmla="*/ 0 w 28"/>
                <a:gd name="T17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7">
                  <a:moveTo>
                    <a:pt x="0" y="2"/>
                  </a:moveTo>
                  <a:cubicBezTo>
                    <a:pt x="5" y="6"/>
                    <a:pt x="14" y="14"/>
                    <a:pt x="22" y="16"/>
                  </a:cubicBezTo>
                  <a:cubicBezTo>
                    <a:pt x="27" y="17"/>
                    <a:pt x="28" y="14"/>
                    <a:pt x="28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18" y="12"/>
                    <a:pt x="4" y="0"/>
                  </a:cubicBezTo>
                  <a:cubicBezTo>
                    <a:pt x="4" y="0"/>
                    <a:pt x="4" y="1"/>
                    <a:pt x="0" y="2"/>
                  </a:cubicBezTo>
                  <a:close/>
                </a:path>
              </a:pathLst>
            </a:custGeom>
            <a:solidFill>
              <a:srgbClr val="202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7" name="Freeform 44"/>
            <p:cNvSpPr>
              <a:spLocks/>
            </p:cNvSpPr>
            <p:nvPr/>
          </p:nvSpPr>
          <p:spPr bwMode="auto">
            <a:xfrm>
              <a:off x="8972550" y="6772275"/>
              <a:ext cx="111125" cy="68263"/>
            </a:xfrm>
            <a:custGeom>
              <a:avLst/>
              <a:gdLst>
                <a:gd name="T0" fmla="*/ 3 w 10"/>
                <a:gd name="T1" fmla="*/ 0 h 6"/>
                <a:gd name="T2" fmla="*/ 0 w 10"/>
                <a:gd name="T3" fmla="*/ 6 h 6"/>
                <a:gd name="T4" fmla="*/ 10 w 10"/>
                <a:gd name="T5" fmla="*/ 4 h 6"/>
                <a:gd name="T6" fmla="*/ 3 w 10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6">
                  <a:moveTo>
                    <a:pt x="3" y="0"/>
                  </a:moveTo>
                  <a:cubicBezTo>
                    <a:pt x="3" y="0"/>
                    <a:pt x="0" y="2"/>
                    <a:pt x="0" y="6"/>
                  </a:cubicBezTo>
                  <a:cubicBezTo>
                    <a:pt x="1" y="6"/>
                    <a:pt x="6" y="6"/>
                    <a:pt x="10" y="4"/>
                  </a:cubicBezTo>
                  <a:cubicBezTo>
                    <a:pt x="10" y="4"/>
                    <a:pt x="10" y="0"/>
                    <a:pt x="3" y="0"/>
                  </a:cubicBez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8" name="Freeform 45"/>
            <p:cNvSpPr>
              <a:spLocks/>
            </p:cNvSpPr>
            <p:nvPr/>
          </p:nvSpPr>
          <p:spPr bwMode="auto">
            <a:xfrm>
              <a:off x="8602663" y="6851650"/>
              <a:ext cx="369888" cy="11113"/>
            </a:xfrm>
            <a:custGeom>
              <a:avLst/>
              <a:gdLst>
                <a:gd name="T0" fmla="*/ 32 w 33"/>
                <a:gd name="T1" fmla="*/ 0 h 1"/>
                <a:gd name="T2" fmla="*/ 0 w 33"/>
                <a:gd name="T3" fmla="*/ 0 h 1"/>
                <a:gd name="T4" fmla="*/ 0 w 33"/>
                <a:gd name="T5" fmla="*/ 1 h 1"/>
                <a:gd name="T6" fmla="*/ 32 w 33"/>
                <a:gd name="T7" fmla="*/ 1 h 1"/>
                <a:gd name="T8" fmla="*/ 33 w 33"/>
                <a:gd name="T9" fmla="*/ 1 h 1"/>
                <a:gd name="T10" fmla="*/ 32 w 33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1">
                  <a:moveTo>
                    <a:pt x="3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3" y="1"/>
                    <a:pt x="33" y="1"/>
                  </a:cubicBezTo>
                  <a:cubicBezTo>
                    <a:pt x="33" y="0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3431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69" name="Freeform 46"/>
            <p:cNvSpPr>
              <a:spLocks/>
            </p:cNvSpPr>
            <p:nvPr/>
          </p:nvSpPr>
          <p:spPr bwMode="auto">
            <a:xfrm>
              <a:off x="8782050" y="6661150"/>
              <a:ext cx="22225" cy="33338"/>
            </a:xfrm>
            <a:custGeom>
              <a:avLst/>
              <a:gdLst>
                <a:gd name="T0" fmla="*/ 2 w 2"/>
                <a:gd name="T1" fmla="*/ 0 h 3"/>
                <a:gd name="T2" fmla="*/ 2 w 2"/>
                <a:gd name="T3" fmla="*/ 1 h 3"/>
                <a:gd name="T4" fmla="*/ 1 w 2"/>
                <a:gd name="T5" fmla="*/ 3 h 3"/>
                <a:gd name="T6" fmla="*/ 0 w 2"/>
                <a:gd name="T7" fmla="*/ 3 h 3"/>
                <a:gd name="T8" fmla="*/ 0 w 2"/>
                <a:gd name="T9" fmla="*/ 3 h 3"/>
                <a:gd name="T10" fmla="*/ 0 w 2"/>
                <a:gd name="T11" fmla="*/ 2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0"/>
                    <a:pt x="2" y="0"/>
                    <a:pt x="2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70" name="Freeform 47"/>
            <p:cNvSpPr>
              <a:spLocks/>
            </p:cNvSpPr>
            <p:nvPr/>
          </p:nvSpPr>
          <p:spPr bwMode="auto">
            <a:xfrm>
              <a:off x="8804275" y="6672263"/>
              <a:ext cx="22225" cy="33338"/>
            </a:xfrm>
            <a:custGeom>
              <a:avLst/>
              <a:gdLst>
                <a:gd name="T0" fmla="*/ 2 w 2"/>
                <a:gd name="T1" fmla="*/ 1 h 3"/>
                <a:gd name="T2" fmla="*/ 2 w 2"/>
                <a:gd name="T3" fmla="*/ 1 h 3"/>
                <a:gd name="T4" fmla="*/ 1 w 2"/>
                <a:gd name="T5" fmla="*/ 3 h 3"/>
                <a:gd name="T6" fmla="*/ 0 w 2"/>
                <a:gd name="T7" fmla="*/ 3 h 3"/>
                <a:gd name="T8" fmla="*/ 0 w 2"/>
                <a:gd name="T9" fmla="*/ 3 h 3"/>
                <a:gd name="T10" fmla="*/ 0 w 2"/>
                <a:gd name="T11" fmla="*/ 3 h 3"/>
                <a:gd name="T12" fmla="*/ 1 w 2"/>
                <a:gd name="T13" fmla="*/ 1 h 3"/>
                <a:gd name="T14" fmla="*/ 2 w 2"/>
                <a:gd name="T1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2" y="0"/>
                    <a:pt x="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71" name="Freeform 48"/>
            <p:cNvSpPr>
              <a:spLocks/>
            </p:cNvSpPr>
            <p:nvPr/>
          </p:nvSpPr>
          <p:spPr bwMode="auto">
            <a:xfrm>
              <a:off x="8826500" y="6694488"/>
              <a:ext cx="22225" cy="33338"/>
            </a:xfrm>
            <a:custGeom>
              <a:avLst/>
              <a:gdLst>
                <a:gd name="T0" fmla="*/ 2 w 2"/>
                <a:gd name="T1" fmla="*/ 0 h 3"/>
                <a:gd name="T2" fmla="*/ 2 w 2"/>
                <a:gd name="T3" fmla="*/ 1 h 3"/>
                <a:gd name="T4" fmla="*/ 1 w 2"/>
                <a:gd name="T5" fmla="*/ 3 h 3"/>
                <a:gd name="T6" fmla="*/ 0 w 2"/>
                <a:gd name="T7" fmla="*/ 3 h 3"/>
                <a:gd name="T8" fmla="*/ 0 w 2"/>
                <a:gd name="T9" fmla="*/ 3 h 3"/>
                <a:gd name="T10" fmla="*/ 0 w 2"/>
                <a:gd name="T11" fmla="*/ 2 h 3"/>
                <a:gd name="T12" fmla="*/ 1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0"/>
                    <a:pt x="2" y="1"/>
                    <a:pt x="2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72" name="Freeform 49"/>
            <p:cNvSpPr>
              <a:spLocks/>
            </p:cNvSpPr>
            <p:nvPr/>
          </p:nvSpPr>
          <p:spPr bwMode="auto">
            <a:xfrm>
              <a:off x="8848725" y="6716713"/>
              <a:ext cx="22225" cy="33338"/>
            </a:xfrm>
            <a:custGeom>
              <a:avLst/>
              <a:gdLst>
                <a:gd name="T0" fmla="*/ 2 w 2"/>
                <a:gd name="T1" fmla="*/ 0 h 3"/>
                <a:gd name="T2" fmla="*/ 2 w 2"/>
                <a:gd name="T3" fmla="*/ 0 h 3"/>
                <a:gd name="T4" fmla="*/ 1 w 2"/>
                <a:gd name="T5" fmla="*/ 2 h 3"/>
                <a:gd name="T6" fmla="*/ 0 w 2"/>
                <a:gd name="T7" fmla="*/ 3 h 3"/>
                <a:gd name="T8" fmla="*/ 0 w 2"/>
                <a:gd name="T9" fmla="*/ 3 h 3"/>
                <a:gd name="T10" fmla="*/ 0 w 2"/>
                <a:gd name="T11" fmla="*/ 2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73" name="Freeform 50"/>
            <p:cNvSpPr>
              <a:spLocks/>
            </p:cNvSpPr>
            <p:nvPr/>
          </p:nvSpPr>
          <p:spPr bwMode="auto">
            <a:xfrm>
              <a:off x="8870950" y="6727825"/>
              <a:ext cx="33338" cy="33338"/>
            </a:xfrm>
            <a:custGeom>
              <a:avLst/>
              <a:gdLst>
                <a:gd name="T0" fmla="*/ 2 w 3"/>
                <a:gd name="T1" fmla="*/ 0 h 3"/>
                <a:gd name="T2" fmla="*/ 2 w 3"/>
                <a:gd name="T3" fmla="*/ 1 h 3"/>
                <a:gd name="T4" fmla="*/ 1 w 3"/>
                <a:gd name="T5" fmla="*/ 3 h 3"/>
                <a:gd name="T6" fmla="*/ 0 w 3"/>
                <a:gd name="T7" fmla="*/ 3 h 3"/>
                <a:gd name="T8" fmla="*/ 0 w 3"/>
                <a:gd name="T9" fmla="*/ 3 h 3"/>
                <a:gd name="T10" fmla="*/ 0 w 3"/>
                <a:gd name="T11" fmla="*/ 2 h 3"/>
                <a:gd name="T12" fmla="*/ 2 w 3"/>
                <a:gd name="T13" fmla="*/ 0 h 3"/>
                <a:gd name="T14" fmla="*/ 2 w 3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cubicBezTo>
                    <a:pt x="2" y="0"/>
                    <a:pt x="3" y="0"/>
                    <a:pt x="2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74" name="Freeform 51"/>
            <p:cNvSpPr>
              <a:spLocks/>
            </p:cNvSpPr>
            <p:nvPr/>
          </p:nvSpPr>
          <p:spPr bwMode="auto">
            <a:xfrm>
              <a:off x="8501063" y="5853113"/>
              <a:ext cx="336550" cy="976313"/>
            </a:xfrm>
            <a:custGeom>
              <a:avLst/>
              <a:gdLst>
                <a:gd name="T0" fmla="*/ 0 w 30"/>
                <a:gd name="T1" fmla="*/ 0 h 87"/>
                <a:gd name="T2" fmla="*/ 0 w 30"/>
                <a:gd name="T3" fmla="*/ 81 h 87"/>
                <a:gd name="T4" fmla="*/ 7 w 30"/>
                <a:gd name="T5" fmla="*/ 85 h 87"/>
                <a:gd name="T6" fmla="*/ 18 w 30"/>
                <a:gd name="T7" fmla="*/ 80 h 87"/>
                <a:gd name="T8" fmla="*/ 25 w 30"/>
                <a:gd name="T9" fmla="*/ 69 h 87"/>
                <a:gd name="T10" fmla="*/ 30 w 30"/>
                <a:gd name="T11" fmla="*/ 0 h 87"/>
                <a:gd name="T12" fmla="*/ 0 w 30"/>
                <a:gd name="T1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87">
                  <a:moveTo>
                    <a:pt x="0" y="0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0" y="85"/>
                    <a:pt x="3" y="87"/>
                    <a:pt x="7" y="85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22" y="78"/>
                    <a:pt x="25" y="73"/>
                    <a:pt x="25" y="69"/>
                  </a:cubicBezTo>
                  <a:cubicBezTo>
                    <a:pt x="30" y="0"/>
                    <a:pt x="30" y="0"/>
                    <a:pt x="3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75" name="Freeform 52"/>
            <p:cNvSpPr>
              <a:spLocks/>
            </p:cNvSpPr>
            <p:nvPr/>
          </p:nvSpPr>
          <p:spPr bwMode="auto">
            <a:xfrm>
              <a:off x="7785100" y="5516563"/>
              <a:ext cx="1052513" cy="438150"/>
            </a:xfrm>
            <a:custGeom>
              <a:avLst/>
              <a:gdLst>
                <a:gd name="T0" fmla="*/ 84 w 94"/>
                <a:gd name="T1" fmla="*/ 19 h 39"/>
                <a:gd name="T2" fmla="*/ 84 w 94"/>
                <a:gd name="T3" fmla="*/ 19 h 39"/>
                <a:gd name="T4" fmla="*/ 0 w 94"/>
                <a:gd name="T5" fmla="*/ 0 h 39"/>
                <a:gd name="T6" fmla="*/ 0 w 94"/>
                <a:gd name="T7" fmla="*/ 39 h 39"/>
                <a:gd name="T8" fmla="*/ 43 w 94"/>
                <a:gd name="T9" fmla="*/ 39 h 39"/>
                <a:gd name="T10" fmla="*/ 84 w 94"/>
                <a:gd name="T11" fmla="*/ 39 h 39"/>
                <a:gd name="T12" fmla="*/ 84 w 94"/>
                <a:gd name="T13" fmla="*/ 39 h 39"/>
                <a:gd name="T14" fmla="*/ 84 w 94"/>
                <a:gd name="T15" fmla="*/ 39 h 39"/>
                <a:gd name="T16" fmla="*/ 94 w 94"/>
                <a:gd name="T17" fmla="*/ 29 h 39"/>
                <a:gd name="T18" fmla="*/ 84 w 94"/>
                <a:gd name="T19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39">
                  <a:moveTo>
                    <a:pt x="84" y="19"/>
                  </a:moveTo>
                  <a:cubicBezTo>
                    <a:pt x="84" y="19"/>
                    <a:pt x="84" y="19"/>
                    <a:pt x="84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84" y="39"/>
                    <a:pt x="84" y="39"/>
                    <a:pt x="84" y="39"/>
                  </a:cubicBezTo>
                  <a:cubicBezTo>
                    <a:pt x="84" y="39"/>
                    <a:pt x="84" y="39"/>
                    <a:pt x="84" y="39"/>
                  </a:cubicBezTo>
                  <a:cubicBezTo>
                    <a:pt x="84" y="39"/>
                    <a:pt x="84" y="39"/>
                    <a:pt x="84" y="39"/>
                  </a:cubicBezTo>
                  <a:cubicBezTo>
                    <a:pt x="90" y="39"/>
                    <a:pt x="94" y="34"/>
                    <a:pt x="94" y="29"/>
                  </a:cubicBezTo>
                  <a:cubicBezTo>
                    <a:pt x="94" y="24"/>
                    <a:pt x="90" y="19"/>
                    <a:pt x="84" y="19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76" name="Freeform 53"/>
            <p:cNvSpPr>
              <a:spLocks/>
            </p:cNvSpPr>
            <p:nvPr/>
          </p:nvSpPr>
          <p:spPr bwMode="auto">
            <a:xfrm>
              <a:off x="7539038" y="5505450"/>
              <a:ext cx="246063" cy="449263"/>
            </a:xfrm>
            <a:custGeom>
              <a:avLst/>
              <a:gdLst>
                <a:gd name="T0" fmla="*/ 20 w 22"/>
                <a:gd name="T1" fmla="*/ 0 h 40"/>
                <a:gd name="T2" fmla="*/ 0 w 22"/>
                <a:gd name="T3" fmla="*/ 19 h 40"/>
                <a:gd name="T4" fmla="*/ 0 w 22"/>
                <a:gd name="T5" fmla="*/ 20 h 40"/>
                <a:gd name="T6" fmla="*/ 20 w 22"/>
                <a:gd name="T7" fmla="*/ 40 h 40"/>
                <a:gd name="T8" fmla="*/ 22 w 22"/>
                <a:gd name="T9" fmla="*/ 40 h 40"/>
                <a:gd name="T10" fmla="*/ 22 w 22"/>
                <a:gd name="T11" fmla="*/ 0 h 40"/>
                <a:gd name="T12" fmla="*/ 20 w 22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40">
                  <a:moveTo>
                    <a:pt x="20" y="0"/>
                  </a:moveTo>
                  <a:cubicBezTo>
                    <a:pt x="9" y="0"/>
                    <a:pt x="0" y="9"/>
                    <a:pt x="0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77" name="Freeform 54"/>
            <p:cNvSpPr>
              <a:spLocks/>
            </p:cNvSpPr>
            <p:nvPr/>
          </p:nvSpPr>
          <p:spPr bwMode="auto">
            <a:xfrm>
              <a:off x="8255000" y="4899025"/>
              <a:ext cx="996950" cy="258763"/>
            </a:xfrm>
            <a:custGeom>
              <a:avLst/>
              <a:gdLst>
                <a:gd name="T0" fmla="*/ 77 w 89"/>
                <a:gd name="T1" fmla="*/ 0 h 23"/>
                <a:gd name="T2" fmla="*/ 11 w 89"/>
                <a:gd name="T3" fmla="*/ 0 h 23"/>
                <a:gd name="T4" fmla="*/ 0 w 89"/>
                <a:gd name="T5" fmla="*/ 11 h 23"/>
                <a:gd name="T6" fmla="*/ 11 w 89"/>
                <a:gd name="T7" fmla="*/ 23 h 23"/>
                <a:gd name="T8" fmla="*/ 77 w 89"/>
                <a:gd name="T9" fmla="*/ 23 h 23"/>
                <a:gd name="T10" fmla="*/ 89 w 89"/>
                <a:gd name="T11" fmla="*/ 12 h 23"/>
                <a:gd name="T12" fmla="*/ 77 w 89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23">
                  <a:moveTo>
                    <a:pt x="7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77" y="23"/>
                    <a:pt x="77" y="23"/>
                    <a:pt x="77" y="23"/>
                  </a:cubicBezTo>
                  <a:cubicBezTo>
                    <a:pt x="84" y="23"/>
                    <a:pt x="89" y="18"/>
                    <a:pt x="89" y="12"/>
                  </a:cubicBezTo>
                  <a:cubicBezTo>
                    <a:pt x="89" y="5"/>
                    <a:pt x="84" y="0"/>
                    <a:pt x="77" y="0"/>
                  </a:cubicBezTo>
                  <a:close/>
                </a:path>
              </a:pathLst>
            </a:custGeom>
            <a:solidFill>
              <a:srgbClr val="D8A86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78" name="Freeform 55"/>
            <p:cNvSpPr>
              <a:spLocks/>
            </p:cNvSpPr>
            <p:nvPr/>
          </p:nvSpPr>
          <p:spPr bwMode="auto">
            <a:xfrm>
              <a:off x="8255000" y="4429125"/>
              <a:ext cx="258763" cy="650875"/>
            </a:xfrm>
            <a:custGeom>
              <a:avLst/>
              <a:gdLst>
                <a:gd name="T0" fmla="*/ 23 w 23"/>
                <a:gd name="T1" fmla="*/ 23 h 58"/>
                <a:gd name="T2" fmla="*/ 0 w 23"/>
                <a:gd name="T3" fmla="*/ 0 h 58"/>
                <a:gd name="T4" fmla="*/ 0 w 23"/>
                <a:gd name="T5" fmla="*/ 58 h 58"/>
                <a:gd name="T6" fmla="*/ 23 w 23"/>
                <a:gd name="T7" fmla="*/ 58 h 58"/>
                <a:gd name="T8" fmla="*/ 23 w 23"/>
                <a:gd name="T9" fmla="*/ 2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58">
                  <a:moveTo>
                    <a:pt x="23" y="23"/>
                  </a:moveTo>
                  <a:cubicBezTo>
                    <a:pt x="23" y="11"/>
                    <a:pt x="13" y="0"/>
                    <a:pt x="0" y="0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23" y="58"/>
                    <a:pt x="23" y="58"/>
                    <a:pt x="23" y="58"/>
                  </a:cubicBezTo>
                  <a:lnTo>
                    <a:pt x="23" y="23"/>
                  </a:lnTo>
                  <a:close/>
                </a:path>
              </a:pathLst>
            </a:custGeom>
            <a:solidFill>
              <a:srgbClr val="EC8A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79" name="Freeform 56"/>
            <p:cNvSpPr>
              <a:spLocks/>
            </p:cNvSpPr>
            <p:nvPr/>
          </p:nvSpPr>
          <p:spPr bwMode="auto">
            <a:xfrm>
              <a:off x="8199438" y="4495800"/>
              <a:ext cx="347663" cy="606425"/>
            </a:xfrm>
            <a:custGeom>
              <a:avLst/>
              <a:gdLst>
                <a:gd name="T0" fmla="*/ 31 w 31"/>
                <a:gd name="T1" fmla="*/ 50 h 54"/>
                <a:gd name="T2" fmla="*/ 31 w 31"/>
                <a:gd name="T3" fmla="*/ 13 h 54"/>
                <a:gd name="T4" fmla="*/ 28 w 31"/>
                <a:gd name="T5" fmla="*/ 4 h 54"/>
                <a:gd name="T6" fmla="*/ 19 w 31"/>
                <a:gd name="T7" fmla="*/ 0 h 54"/>
                <a:gd name="T8" fmla="*/ 13 w 31"/>
                <a:gd name="T9" fmla="*/ 0 h 54"/>
                <a:gd name="T10" fmla="*/ 0 w 31"/>
                <a:gd name="T11" fmla="*/ 13 h 54"/>
                <a:gd name="T12" fmla="*/ 0 w 31"/>
                <a:gd name="T13" fmla="*/ 50 h 54"/>
                <a:gd name="T14" fmla="*/ 1 w 31"/>
                <a:gd name="T15" fmla="*/ 53 h 54"/>
                <a:gd name="T16" fmla="*/ 1 w 31"/>
                <a:gd name="T17" fmla="*/ 53 h 54"/>
                <a:gd name="T18" fmla="*/ 4 w 31"/>
                <a:gd name="T19" fmla="*/ 54 h 54"/>
                <a:gd name="T20" fmla="*/ 27 w 31"/>
                <a:gd name="T21" fmla="*/ 54 h 54"/>
                <a:gd name="T22" fmla="*/ 31 w 31"/>
                <a:gd name="T23" fmla="*/ 5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54">
                  <a:moveTo>
                    <a:pt x="31" y="50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0"/>
                    <a:pt x="30" y="6"/>
                    <a:pt x="28" y="4"/>
                  </a:cubicBezTo>
                  <a:cubicBezTo>
                    <a:pt x="25" y="2"/>
                    <a:pt x="22" y="0"/>
                    <a:pt x="19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1"/>
                    <a:pt x="0" y="52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2" y="54"/>
                    <a:pt x="3" y="54"/>
                    <a:pt x="4" y="54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9" y="54"/>
                    <a:pt x="31" y="52"/>
                    <a:pt x="31" y="50"/>
                  </a:cubicBezTo>
                  <a:close/>
                </a:path>
              </a:pathLst>
            </a:custGeom>
            <a:solidFill>
              <a:srgbClr val="737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0" name="Freeform 57"/>
            <p:cNvSpPr>
              <a:spLocks/>
            </p:cNvSpPr>
            <p:nvPr/>
          </p:nvSpPr>
          <p:spPr bwMode="auto">
            <a:xfrm>
              <a:off x="7348538" y="4349750"/>
              <a:ext cx="1187450" cy="1279525"/>
            </a:xfrm>
            <a:custGeom>
              <a:avLst/>
              <a:gdLst>
                <a:gd name="T0" fmla="*/ 96 w 106"/>
                <a:gd name="T1" fmla="*/ 11 h 114"/>
                <a:gd name="T2" fmla="*/ 77 w 106"/>
                <a:gd name="T3" fmla="*/ 0 h 114"/>
                <a:gd name="T4" fmla="*/ 35 w 106"/>
                <a:gd name="T5" fmla="*/ 0 h 114"/>
                <a:gd name="T6" fmla="*/ 17 w 106"/>
                <a:gd name="T7" fmla="*/ 4 h 114"/>
                <a:gd name="T8" fmla="*/ 17 w 106"/>
                <a:gd name="T9" fmla="*/ 4 h 114"/>
                <a:gd name="T10" fmla="*/ 2 w 106"/>
                <a:gd name="T11" fmla="*/ 24 h 114"/>
                <a:gd name="T12" fmla="*/ 6 w 106"/>
                <a:gd name="T13" fmla="*/ 52 h 114"/>
                <a:gd name="T14" fmla="*/ 19 w 106"/>
                <a:gd name="T15" fmla="*/ 114 h 114"/>
                <a:gd name="T16" fmla="*/ 34 w 106"/>
                <a:gd name="T17" fmla="*/ 103 h 114"/>
                <a:gd name="T18" fmla="*/ 79 w 106"/>
                <a:gd name="T19" fmla="*/ 103 h 114"/>
                <a:gd name="T20" fmla="*/ 90 w 106"/>
                <a:gd name="T21" fmla="*/ 95 h 114"/>
                <a:gd name="T22" fmla="*/ 104 w 106"/>
                <a:gd name="T23" fmla="*/ 30 h 114"/>
                <a:gd name="T24" fmla="*/ 96 w 106"/>
                <a:gd name="T25" fmla="*/ 1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114">
                  <a:moveTo>
                    <a:pt x="96" y="11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1" y="9"/>
                    <a:pt x="0" y="17"/>
                    <a:pt x="2" y="24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19" y="114"/>
                    <a:pt x="19" y="114"/>
                    <a:pt x="19" y="114"/>
                  </a:cubicBezTo>
                  <a:cubicBezTo>
                    <a:pt x="19" y="114"/>
                    <a:pt x="26" y="103"/>
                    <a:pt x="34" y="103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84" y="103"/>
                    <a:pt x="89" y="100"/>
                    <a:pt x="90" y="95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6" y="23"/>
                    <a:pt x="103" y="15"/>
                    <a:pt x="96" y="11"/>
                  </a:cubicBezTo>
                  <a:close/>
                </a:path>
              </a:pathLst>
            </a:custGeom>
            <a:solidFill>
              <a:srgbClr val="737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1" name="Freeform 58"/>
            <p:cNvSpPr>
              <a:spLocks/>
            </p:cNvSpPr>
            <p:nvPr/>
          </p:nvSpPr>
          <p:spPr bwMode="auto">
            <a:xfrm>
              <a:off x="7226300" y="5449888"/>
              <a:ext cx="804863" cy="549275"/>
            </a:xfrm>
            <a:custGeom>
              <a:avLst/>
              <a:gdLst>
                <a:gd name="T0" fmla="*/ 50 w 72"/>
                <a:gd name="T1" fmla="*/ 0 h 49"/>
                <a:gd name="T2" fmla="*/ 0 w 72"/>
                <a:gd name="T3" fmla="*/ 0 h 49"/>
                <a:gd name="T4" fmla="*/ 0 w 72"/>
                <a:gd name="T5" fmla="*/ 6 h 49"/>
                <a:gd name="T6" fmla="*/ 50 w 72"/>
                <a:gd name="T7" fmla="*/ 6 h 49"/>
                <a:gd name="T8" fmla="*/ 67 w 72"/>
                <a:gd name="T9" fmla="*/ 23 h 49"/>
                <a:gd name="T10" fmla="*/ 67 w 72"/>
                <a:gd name="T11" fmla="*/ 49 h 49"/>
                <a:gd name="T12" fmla="*/ 72 w 72"/>
                <a:gd name="T13" fmla="*/ 49 h 49"/>
                <a:gd name="T14" fmla="*/ 72 w 72"/>
                <a:gd name="T15" fmla="*/ 23 h 49"/>
                <a:gd name="T16" fmla="*/ 50 w 72"/>
                <a:gd name="T1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49">
                  <a:moveTo>
                    <a:pt x="5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60" y="6"/>
                    <a:pt x="67" y="13"/>
                    <a:pt x="67" y="23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2" y="49"/>
                    <a:pt x="72" y="49"/>
                    <a:pt x="72" y="49"/>
                  </a:cubicBezTo>
                  <a:cubicBezTo>
                    <a:pt x="72" y="23"/>
                    <a:pt x="72" y="23"/>
                    <a:pt x="72" y="23"/>
                  </a:cubicBezTo>
                  <a:cubicBezTo>
                    <a:pt x="72" y="11"/>
                    <a:pt x="62" y="0"/>
                    <a:pt x="50" y="0"/>
                  </a:cubicBezTo>
                  <a:close/>
                </a:path>
              </a:pathLst>
            </a:custGeom>
            <a:solidFill>
              <a:srgbClr val="2020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2" name="Freeform 59"/>
            <p:cNvSpPr>
              <a:spLocks/>
            </p:cNvSpPr>
            <p:nvPr/>
          </p:nvSpPr>
          <p:spPr bwMode="auto">
            <a:xfrm>
              <a:off x="7640638" y="4294188"/>
              <a:ext cx="592138" cy="449263"/>
            </a:xfrm>
            <a:custGeom>
              <a:avLst/>
              <a:gdLst>
                <a:gd name="T0" fmla="*/ 28 w 53"/>
                <a:gd name="T1" fmla="*/ 0 h 40"/>
                <a:gd name="T2" fmla="*/ 0 w 53"/>
                <a:gd name="T3" fmla="*/ 7 h 40"/>
                <a:gd name="T4" fmla="*/ 7 w 53"/>
                <a:gd name="T5" fmla="*/ 20 h 40"/>
                <a:gd name="T6" fmla="*/ 28 w 53"/>
                <a:gd name="T7" fmla="*/ 36 h 40"/>
                <a:gd name="T8" fmla="*/ 40 w 53"/>
                <a:gd name="T9" fmla="*/ 40 h 40"/>
                <a:gd name="T10" fmla="*/ 40 w 53"/>
                <a:gd name="T11" fmla="*/ 40 h 40"/>
                <a:gd name="T12" fmla="*/ 50 w 53"/>
                <a:gd name="T13" fmla="*/ 35 h 40"/>
                <a:gd name="T14" fmla="*/ 53 w 53"/>
                <a:gd name="T15" fmla="*/ 23 h 40"/>
                <a:gd name="T16" fmla="*/ 53 w 53"/>
                <a:gd name="T17" fmla="*/ 0 h 40"/>
                <a:gd name="T18" fmla="*/ 28 w 53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0">
                  <a:moveTo>
                    <a:pt x="28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1" y="12"/>
                    <a:pt x="4" y="18"/>
                    <a:pt x="7" y="20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32" y="39"/>
                    <a:pt x="36" y="40"/>
                    <a:pt x="40" y="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4" y="40"/>
                    <a:pt x="47" y="38"/>
                    <a:pt x="50" y="35"/>
                  </a:cubicBezTo>
                  <a:cubicBezTo>
                    <a:pt x="52" y="32"/>
                    <a:pt x="53" y="28"/>
                    <a:pt x="53" y="23"/>
                  </a:cubicBezTo>
                  <a:cubicBezTo>
                    <a:pt x="53" y="0"/>
                    <a:pt x="53" y="0"/>
                    <a:pt x="53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585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3" name="Freeform 60"/>
            <p:cNvSpPr>
              <a:spLocks/>
            </p:cNvSpPr>
            <p:nvPr/>
          </p:nvSpPr>
          <p:spPr bwMode="auto">
            <a:xfrm>
              <a:off x="7439025" y="4395788"/>
              <a:ext cx="649288" cy="728663"/>
            </a:xfrm>
            <a:custGeom>
              <a:avLst/>
              <a:gdLst>
                <a:gd name="T0" fmla="*/ 9 w 58"/>
                <a:gd name="T1" fmla="*/ 33 h 65"/>
                <a:gd name="T2" fmla="*/ 41 w 58"/>
                <a:gd name="T3" fmla="*/ 65 h 65"/>
                <a:gd name="T4" fmla="*/ 58 w 58"/>
                <a:gd name="T5" fmla="*/ 49 h 65"/>
                <a:gd name="T6" fmla="*/ 9 w 58"/>
                <a:gd name="T7" fmla="*/ 0 h 65"/>
                <a:gd name="T8" fmla="*/ 9 w 58"/>
                <a:gd name="T9" fmla="*/ 3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65">
                  <a:moveTo>
                    <a:pt x="9" y="33"/>
                  </a:moveTo>
                  <a:cubicBezTo>
                    <a:pt x="41" y="65"/>
                    <a:pt x="41" y="65"/>
                    <a:pt x="41" y="65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9"/>
                    <a:pt x="0" y="24"/>
                    <a:pt x="9" y="33"/>
                  </a:cubicBezTo>
                  <a:close/>
                </a:path>
              </a:pathLst>
            </a:custGeom>
            <a:solidFill>
              <a:srgbClr val="F5BF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4" name="Freeform 61"/>
            <p:cNvSpPr>
              <a:spLocks/>
            </p:cNvSpPr>
            <p:nvPr/>
          </p:nvSpPr>
          <p:spPr bwMode="auto">
            <a:xfrm>
              <a:off x="7326313" y="4384675"/>
              <a:ext cx="627063" cy="627063"/>
            </a:xfrm>
            <a:custGeom>
              <a:avLst/>
              <a:gdLst>
                <a:gd name="T0" fmla="*/ 55 w 56"/>
                <a:gd name="T1" fmla="*/ 31 h 56"/>
                <a:gd name="T2" fmla="*/ 28 w 56"/>
                <a:gd name="T3" fmla="*/ 4 h 56"/>
                <a:gd name="T4" fmla="*/ 19 w 56"/>
                <a:gd name="T5" fmla="*/ 0 h 56"/>
                <a:gd name="T6" fmla="*/ 10 w 56"/>
                <a:gd name="T7" fmla="*/ 4 h 56"/>
                <a:gd name="T8" fmla="*/ 5 w 56"/>
                <a:gd name="T9" fmla="*/ 9 h 56"/>
                <a:gd name="T10" fmla="*/ 5 w 56"/>
                <a:gd name="T11" fmla="*/ 27 h 56"/>
                <a:gd name="T12" fmla="*/ 32 w 56"/>
                <a:gd name="T13" fmla="*/ 55 h 56"/>
                <a:gd name="T14" fmla="*/ 35 w 56"/>
                <a:gd name="T15" fmla="*/ 56 h 56"/>
                <a:gd name="T16" fmla="*/ 35 w 56"/>
                <a:gd name="T17" fmla="*/ 56 h 56"/>
                <a:gd name="T18" fmla="*/ 38 w 56"/>
                <a:gd name="T19" fmla="*/ 55 h 56"/>
                <a:gd name="T20" fmla="*/ 55 w 56"/>
                <a:gd name="T21" fmla="*/ 38 h 56"/>
                <a:gd name="T22" fmla="*/ 55 w 56"/>
                <a:gd name="T23" fmla="*/ 3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" h="56">
                  <a:moveTo>
                    <a:pt x="55" y="31"/>
                  </a:moveTo>
                  <a:cubicBezTo>
                    <a:pt x="28" y="4"/>
                    <a:pt x="28" y="4"/>
                    <a:pt x="28" y="4"/>
                  </a:cubicBezTo>
                  <a:cubicBezTo>
                    <a:pt x="26" y="2"/>
                    <a:pt x="23" y="0"/>
                    <a:pt x="19" y="0"/>
                  </a:cubicBezTo>
                  <a:cubicBezTo>
                    <a:pt x="16" y="0"/>
                    <a:pt x="12" y="2"/>
                    <a:pt x="10" y="4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0" y="14"/>
                    <a:pt x="0" y="22"/>
                    <a:pt x="5" y="27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33" y="56"/>
                    <a:pt x="34" y="56"/>
                    <a:pt x="35" y="56"/>
                  </a:cubicBezTo>
                  <a:cubicBezTo>
                    <a:pt x="35" y="56"/>
                    <a:pt x="35" y="56"/>
                    <a:pt x="35" y="56"/>
                  </a:cubicBezTo>
                  <a:cubicBezTo>
                    <a:pt x="36" y="56"/>
                    <a:pt x="38" y="56"/>
                    <a:pt x="38" y="55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6" y="36"/>
                    <a:pt x="56" y="33"/>
                    <a:pt x="55" y="31"/>
                  </a:cubicBezTo>
                  <a:close/>
                </a:path>
              </a:pathLst>
            </a:custGeom>
            <a:solidFill>
              <a:srgbClr val="737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5" name="Rectangle 62"/>
            <p:cNvSpPr>
              <a:spLocks noChangeArrowheads="1"/>
            </p:cNvSpPr>
            <p:nvPr/>
          </p:nvSpPr>
          <p:spPr bwMode="auto">
            <a:xfrm>
              <a:off x="9766300" y="5157788"/>
              <a:ext cx="1936750" cy="179388"/>
            </a:xfrm>
            <a:prstGeom prst="rect">
              <a:avLst/>
            </a:prstGeom>
            <a:solidFill>
              <a:srgbClr val="965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6" name="Rectangle 63"/>
            <p:cNvSpPr>
              <a:spLocks noChangeArrowheads="1"/>
            </p:cNvSpPr>
            <p:nvPr/>
          </p:nvSpPr>
          <p:spPr bwMode="auto">
            <a:xfrm>
              <a:off x="10315575" y="5326063"/>
              <a:ext cx="122238" cy="1547813"/>
            </a:xfrm>
            <a:prstGeom prst="rect">
              <a:avLst/>
            </a:prstGeom>
            <a:solidFill>
              <a:srgbClr val="5230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7" name="Freeform 64"/>
            <p:cNvSpPr>
              <a:spLocks/>
            </p:cNvSpPr>
            <p:nvPr/>
          </p:nvSpPr>
          <p:spPr bwMode="auto">
            <a:xfrm>
              <a:off x="9766300" y="5326063"/>
              <a:ext cx="1936750" cy="1547813"/>
            </a:xfrm>
            <a:custGeom>
              <a:avLst/>
              <a:gdLst>
                <a:gd name="T0" fmla="*/ 1220 w 1220"/>
                <a:gd name="T1" fmla="*/ 975 h 975"/>
                <a:gd name="T2" fmla="*/ 1143 w 1220"/>
                <a:gd name="T3" fmla="*/ 975 h 975"/>
                <a:gd name="T4" fmla="*/ 1143 w 1220"/>
                <a:gd name="T5" fmla="*/ 106 h 975"/>
                <a:gd name="T6" fmla="*/ 0 w 1220"/>
                <a:gd name="T7" fmla="*/ 106 h 975"/>
                <a:gd name="T8" fmla="*/ 0 w 1220"/>
                <a:gd name="T9" fmla="*/ 0 h 975"/>
                <a:gd name="T10" fmla="*/ 1220 w 1220"/>
                <a:gd name="T11" fmla="*/ 0 h 975"/>
                <a:gd name="T12" fmla="*/ 1220 w 1220"/>
                <a:gd name="T13" fmla="*/ 975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0" h="975">
                  <a:moveTo>
                    <a:pt x="1220" y="975"/>
                  </a:moveTo>
                  <a:lnTo>
                    <a:pt x="1143" y="975"/>
                  </a:lnTo>
                  <a:lnTo>
                    <a:pt x="1143" y="106"/>
                  </a:lnTo>
                  <a:lnTo>
                    <a:pt x="0" y="106"/>
                  </a:lnTo>
                  <a:lnTo>
                    <a:pt x="0" y="0"/>
                  </a:lnTo>
                  <a:lnTo>
                    <a:pt x="1220" y="0"/>
                  </a:lnTo>
                  <a:lnTo>
                    <a:pt x="1220" y="975"/>
                  </a:lnTo>
                  <a:close/>
                </a:path>
              </a:pathLst>
            </a:custGeom>
            <a:solidFill>
              <a:srgbClr val="7247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8" name="Rectangle 65"/>
            <p:cNvSpPr>
              <a:spLocks noChangeArrowheads="1"/>
            </p:cNvSpPr>
            <p:nvPr/>
          </p:nvSpPr>
          <p:spPr bwMode="auto">
            <a:xfrm>
              <a:off x="9050338" y="5157788"/>
              <a:ext cx="1141413" cy="179388"/>
            </a:xfrm>
            <a:prstGeom prst="rect">
              <a:avLst/>
            </a:prstGeom>
            <a:solidFill>
              <a:srgbClr val="7247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89" name="Freeform 66"/>
            <p:cNvSpPr>
              <a:spLocks/>
            </p:cNvSpPr>
            <p:nvPr/>
          </p:nvSpPr>
          <p:spPr bwMode="auto">
            <a:xfrm>
              <a:off x="9050338" y="5326063"/>
              <a:ext cx="1141413" cy="1547813"/>
            </a:xfrm>
            <a:custGeom>
              <a:avLst/>
              <a:gdLst>
                <a:gd name="T0" fmla="*/ 719 w 719"/>
                <a:gd name="T1" fmla="*/ 975 h 975"/>
                <a:gd name="T2" fmla="*/ 613 w 719"/>
                <a:gd name="T3" fmla="*/ 975 h 975"/>
                <a:gd name="T4" fmla="*/ 613 w 719"/>
                <a:gd name="T5" fmla="*/ 106 h 975"/>
                <a:gd name="T6" fmla="*/ 99 w 719"/>
                <a:gd name="T7" fmla="*/ 106 h 975"/>
                <a:gd name="T8" fmla="*/ 99 w 719"/>
                <a:gd name="T9" fmla="*/ 975 h 975"/>
                <a:gd name="T10" fmla="*/ 0 w 719"/>
                <a:gd name="T11" fmla="*/ 975 h 975"/>
                <a:gd name="T12" fmla="*/ 0 w 719"/>
                <a:gd name="T13" fmla="*/ 0 h 975"/>
                <a:gd name="T14" fmla="*/ 719 w 719"/>
                <a:gd name="T15" fmla="*/ 0 h 975"/>
                <a:gd name="T16" fmla="*/ 719 w 719"/>
                <a:gd name="T17" fmla="*/ 975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9" h="975">
                  <a:moveTo>
                    <a:pt x="719" y="975"/>
                  </a:moveTo>
                  <a:lnTo>
                    <a:pt x="613" y="975"/>
                  </a:lnTo>
                  <a:lnTo>
                    <a:pt x="613" y="106"/>
                  </a:lnTo>
                  <a:lnTo>
                    <a:pt x="99" y="106"/>
                  </a:lnTo>
                  <a:lnTo>
                    <a:pt x="99" y="975"/>
                  </a:lnTo>
                  <a:lnTo>
                    <a:pt x="0" y="975"/>
                  </a:lnTo>
                  <a:lnTo>
                    <a:pt x="0" y="0"/>
                  </a:lnTo>
                  <a:lnTo>
                    <a:pt x="719" y="0"/>
                  </a:lnTo>
                  <a:lnTo>
                    <a:pt x="719" y="975"/>
                  </a:lnTo>
                  <a:close/>
                </a:path>
              </a:pathLst>
            </a:custGeom>
            <a:solidFill>
              <a:srgbClr val="965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90" name="Freeform 67"/>
            <p:cNvSpPr>
              <a:spLocks/>
            </p:cNvSpPr>
            <p:nvPr/>
          </p:nvSpPr>
          <p:spPr bwMode="auto">
            <a:xfrm>
              <a:off x="8950325" y="3722688"/>
              <a:ext cx="312738" cy="1211263"/>
            </a:xfrm>
            <a:custGeom>
              <a:avLst/>
              <a:gdLst>
                <a:gd name="T0" fmla="*/ 18 w 28"/>
                <a:gd name="T1" fmla="*/ 1 h 108"/>
                <a:gd name="T2" fmla="*/ 11 w 28"/>
                <a:gd name="T3" fmla="*/ 10 h 108"/>
                <a:gd name="T4" fmla="*/ 1 w 28"/>
                <a:gd name="T5" fmla="*/ 97 h 108"/>
                <a:gd name="T6" fmla="*/ 7 w 28"/>
                <a:gd name="T7" fmla="*/ 108 h 108"/>
                <a:gd name="T8" fmla="*/ 16 w 28"/>
                <a:gd name="T9" fmla="*/ 108 h 108"/>
                <a:gd name="T10" fmla="*/ 28 w 28"/>
                <a:gd name="T11" fmla="*/ 0 h 108"/>
                <a:gd name="T12" fmla="*/ 18 w 28"/>
                <a:gd name="T13" fmla="*/ 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08">
                  <a:moveTo>
                    <a:pt x="18" y="1"/>
                  </a:moveTo>
                  <a:cubicBezTo>
                    <a:pt x="14" y="1"/>
                    <a:pt x="11" y="3"/>
                    <a:pt x="11" y="10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0" y="104"/>
                    <a:pt x="3" y="108"/>
                    <a:pt x="7" y="108"/>
                  </a:cubicBezTo>
                  <a:cubicBezTo>
                    <a:pt x="16" y="108"/>
                    <a:pt x="16" y="108"/>
                    <a:pt x="16" y="108"/>
                  </a:cubicBezTo>
                  <a:cubicBezTo>
                    <a:pt x="28" y="0"/>
                    <a:pt x="28" y="0"/>
                    <a:pt x="28" y="0"/>
                  </a:cubicBezTo>
                  <a:lnTo>
                    <a:pt x="18" y="1"/>
                  </a:lnTo>
                  <a:close/>
                </a:path>
              </a:pathLst>
            </a:custGeom>
            <a:solidFill>
              <a:srgbClr val="F3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91" name="Freeform 68"/>
            <p:cNvSpPr>
              <a:spLocks/>
            </p:cNvSpPr>
            <p:nvPr/>
          </p:nvSpPr>
          <p:spPr bwMode="auto">
            <a:xfrm>
              <a:off x="9050338" y="3722688"/>
              <a:ext cx="1500188" cy="1211263"/>
            </a:xfrm>
            <a:custGeom>
              <a:avLst/>
              <a:gdLst>
                <a:gd name="T0" fmla="*/ 126 w 134"/>
                <a:gd name="T1" fmla="*/ 0 h 108"/>
                <a:gd name="T2" fmla="*/ 19 w 134"/>
                <a:gd name="T3" fmla="*/ 0 h 108"/>
                <a:gd name="T4" fmla="*/ 10 w 134"/>
                <a:gd name="T5" fmla="*/ 8 h 108"/>
                <a:gd name="T6" fmla="*/ 0 w 134"/>
                <a:gd name="T7" fmla="*/ 98 h 108"/>
                <a:gd name="T8" fmla="*/ 9 w 134"/>
                <a:gd name="T9" fmla="*/ 108 h 108"/>
                <a:gd name="T10" fmla="*/ 116 w 134"/>
                <a:gd name="T11" fmla="*/ 108 h 108"/>
                <a:gd name="T12" fmla="*/ 123 w 134"/>
                <a:gd name="T13" fmla="*/ 101 h 108"/>
                <a:gd name="T14" fmla="*/ 134 w 134"/>
                <a:gd name="T15" fmla="*/ 9 h 108"/>
                <a:gd name="T16" fmla="*/ 126 w 134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08">
                  <a:moveTo>
                    <a:pt x="126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4"/>
                    <a:pt x="10" y="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03"/>
                    <a:pt x="4" y="108"/>
                    <a:pt x="9" y="108"/>
                  </a:cubicBezTo>
                  <a:cubicBezTo>
                    <a:pt x="116" y="108"/>
                    <a:pt x="116" y="108"/>
                    <a:pt x="116" y="108"/>
                  </a:cubicBezTo>
                  <a:cubicBezTo>
                    <a:pt x="119" y="108"/>
                    <a:pt x="123" y="105"/>
                    <a:pt x="123" y="101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34" y="4"/>
                    <a:pt x="131" y="0"/>
                    <a:pt x="126" y="0"/>
                  </a:cubicBez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92" name="Freeform 69"/>
            <p:cNvSpPr>
              <a:spLocks/>
            </p:cNvSpPr>
            <p:nvPr/>
          </p:nvSpPr>
          <p:spPr bwMode="auto">
            <a:xfrm>
              <a:off x="9229725" y="4316413"/>
              <a:ext cx="928688" cy="819150"/>
            </a:xfrm>
            <a:custGeom>
              <a:avLst/>
              <a:gdLst>
                <a:gd name="T0" fmla="*/ 0 w 83"/>
                <a:gd name="T1" fmla="*/ 73 h 73"/>
                <a:gd name="T2" fmla="*/ 66 w 83"/>
                <a:gd name="T3" fmla="*/ 73 h 73"/>
                <a:gd name="T4" fmla="*/ 81 w 83"/>
                <a:gd name="T5" fmla="*/ 66 h 73"/>
                <a:gd name="T6" fmla="*/ 80 w 83"/>
                <a:gd name="T7" fmla="*/ 50 h 73"/>
                <a:gd name="T8" fmla="*/ 63 w 83"/>
                <a:gd name="T9" fmla="*/ 0 h 73"/>
                <a:gd name="T10" fmla="*/ 39 w 83"/>
                <a:gd name="T11" fmla="*/ 1 h 73"/>
                <a:gd name="T12" fmla="*/ 38 w 83"/>
                <a:gd name="T13" fmla="*/ 13 h 73"/>
                <a:gd name="T14" fmla="*/ 53 w 83"/>
                <a:gd name="T15" fmla="*/ 60 h 73"/>
                <a:gd name="T16" fmla="*/ 52 w 83"/>
                <a:gd name="T17" fmla="*/ 66 h 73"/>
                <a:gd name="T18" fmla="*/ 44 w 83"/>
                <a:gd name="T19" fmla="*/ 71 h 73"/>
                <a:gd name="T20" fmla="*/ 1 w 83"/>
                <a:gd name="T21" fmla="*/ 71 h 73"/>
                <a:gd name="T22" fmla="*/ 0 w 83"/>
                <a:gd name="T23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73">
                  <a:moveTo>
                    <a:pt x="0" y="73"/>
                  </a:moveTo>
                  <a:cubicBezTo>
                    <a:pt x="0" y="73"/>
                    <a:pt x="55" y="73"/>
                    <a:pt x="66" y="73"/>
                  </a:cubicBezTo>
                  <a:cubicBezTo>
                    <a:pt x="75" y="73"/>
                    <a:pt x="79" y="69"/>
                    <a:pt x="81" y="66"/>
                  </a:cubicBezTo>
                  <a:cubicBezTo>
                    <a:pt x="83" y="61"/>
                    <a:pt x="82" y="55"/>
                    <a:pt x="80" y="50"/>
                  </a:cubicBezTo>
                  <a:cubicBezTo>
                    <a:pt x="78" y="42"/>
                    <a:pt x="66" y="7"/>
                    <a:pt x="63" y="0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44" y="71"/>
                    <a:pt x="44" y="71"/>
                    <a:pt x="44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0" y="73"/>
                    <a:pt x="0" y="73"/>
                    <a:pt x="0" y="73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93" name="Freeform 70"/>
            <p:cNvSpPr>
              <a:spLocks/>
            </p:cNvSpPr>
            <p:nvPr/>
          </p:nvSpPr>
          <p:spPr bwMode="auto">
            <a:xfrm>
              <a:off x="9229725" y="4327525"/>
              <a:ext cx="660400" cy="808038"/>
            </a:xfrm>
            <a:custGeom>
              <a:avLst/>
              <a:gdLst>
                <a:gd name="T0" fmla="*/ 56 w 59"/>
                <a:gd name="T1" fmla="*/ 49 h 72"/>
                <a:gd name="T2" fmla="*/ 39 w 59"/>
                <a:gd name="T3" fmla="*/ 0 h 72"/>
                <a:gd name="T4" fmla="*/ 37 w 59"/>
                <a:gd name="T5" fmla="*/ 12 h 72"/>
                <a:gd name="T6" fmla="*/ 50 w 59"/>
                <a:gd name="T7" fmla="*/ 53 h 72"/>
                <a:gd name="T8" fmla="*/ 50 w 59"/>
                <a:gd name="T9" fmla="*/ 61 h 72"/>
                <a:gd name="T10" fmla="*/ 41 w 59"/>
                <a:gd name="T11" fmla="*/ 68 h 72"/>
                <a:gd name="T12" fmla="*/ 4 w 59"/>
                <a:gd name="T13" fmla="*/ 69 h 72"/>
                <a:gd name="T14" fmla="*/ 0 w 59"/>
                <a:gd name="T15" fmla="*/ 72 h 72"/>
                <a:gd name="T16" fmla="*/ 0 w 59"/>
                <a:gd name="T17" fmla="*/ 72 h 72"/>
                <a:gd name="T18" fmla="*/ 41 w 59"/>
                <a:gd name="T19" fmla="*/ 72 h 72"/>
                <a:gd name="T20" fmla="*/ 56 w 59"/>
                <a:gd name="T21" fmla="*/ 65 h 72"/>
                <a:gd name="T22" fmla="*/ 56 w 59"/>
                <a:gd name="T23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72">
                  <a:moveTo>
                    <a:pt x="56" y="49"/>
                  </a:moveTo>
                  <a:cubicBezTo>
                    <a:pt x="53" y="41"/>
                    <a:pt x="42" y="7"/>
                    <a:pt x="39" y="0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42" y="26"/>
                    <a:pt x="48" y="48"/>
                    <a:pt x="50" y="53"/>
                  </a:cubicBezTo>
                  <a:cubicBezTo>
                    <a:pt x="51" y="56"/>
                    <a:pt x="51" y="58"/>
                    <a:pt x="50" y="61"/>
                  </a:cubicBezTo>
                  <a:cubicBezTo>
                    <a:pt x="50" y="64"/>
                    <a:pt x="45" y="68"/>
                    <a:pt x="41" y="68"/>
                  </a:cubicBezTo>
                  <a:cubicBezTo>
                    <a:pt x="32" y="68"/>
                    <a:pt x="13" y="69"/>
                    <a:pt x="4" y="69"/>
                  </a:cubicBezTo>
                  <a:cubicBezTo>
                    <a:pt x="2" y="69"/>
                    <a:pt x="0" y="69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30" y="72"/>
                    <a:pt x="41" y="72"/>
                  </a:cubicBezTo>
                  <a:cubicBezTo>
                    <a:pt x="51" y="72"/>
                    <a:pt x="55" y="68"/>
                    <a:pt x="56" y="65"/>
                  </a:cubicBezTo>
                  <a:cubicBezTo>
                    <a:pt x="59" y="60"/>
                    <a:pt x="57" y="54"/>
                    <a:pt x="56" y="49"/>
                  </a:cubicBezTo>
                  <a:close/>
                </a:path>
              </a:pathLst>
            </a:custGeom>
            <a:solidFill>
              <a:srgbClr val="F3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94" name="Freeform 71"/>
            <p:cNvSpPr>
              <a:spLocks/>
            </p:cNvSpPr>
            <p:nvPr/>
          </p:nvSpPr>
          <p:spPr bwMode="auto">
            <a:xfrm>
              <a:off x="7583488" y="3543300"/>
              <a:ext cx="917575" cy="1165225"/>
            </a:xfrm>
            <a:custGeom>
              <a:avLst/>
              <a:gdLst>
                <a:gd name="T0" fmla="*/ 82 w 82"/>
                <a:gd name="T1" fmla="*/ 45 h 104"/>
                <a:gd name="T2" fmla="*/ 78 w 82"/>
                <a:gd name="T3" fmla="*/ 16 h 104"/>
                <a:gd name="T4" fmla="*/ 76 w 82"/>
                <a:gd name="T5" fmla="*/ 11 h 104"/>
                <a:gd name="T6" fmla="*/ 63 w 82"/>
                <a:gd name="T7" fmla="*/ 0 h 104"/>
                <a:gd name="T8" fmla="*/ 29 w 82"/>
                <a:gd name="T9" fmla="*/ 0 h 104"/>
                <a:gd name="T10" fmla="*/ 17 w 82"/>
                <a:gd name="T11" fmla="*/ 11 h 104"/>
                <a:gd name="T12" fmla="*/ 17 w 82"/>
                <a:gd name="T13" fmla="*/ 22 h 104"/>
                <a:gd name="T14" fmla="*/ 6 w 82"/>
                <a:gd name="T15" fmla="*/ 25 h 104"/>
                <a:gd name="T16" fmla="*/ 1 w 82"/>
                <a:gd name="T17" fmla="*/ 33 h 104"/>
                <a:gd name="T18" fmla="*/ 5 w 82"/>
                <a:gd name="T19" fmla="*/ 45 h 104"/>
                <a:gd name="T20" fmla="*/ 12 w 82"/>
                <a:gd name="T21" fmla="*/ 47 h 104"/>
                <a:gd name="T22" fmla="*/ 12 w 82"/>
                <a:gd name="T23" fmla="*/ 73 h 104"/>
                <a:gd name="T24" fmla="*/ 17 w 82"/>
                <a:gd name="T25" fmla="*/ 83 h 104"/>
                <a:gd name="T26" fmla="*/ 36 w 82"/>
                <a:gd name="T27" fmla="*/ 97 h 104"/>
                <a:gd name="T28" fmla="*/ 52 w 82"/>
                <a:gd name="T29" fmla="*/ 89 h 104"/>
                <a:gd name="T30" fmla="*/ 52 w 82"/>
                <a:gd name="T31" fmla="*/ 80 h 104"/>
                <a:gd name="T32" fmla="*/ 63 w 82"/>
                <a:gd name="T33" fmla="*/ 80 h 104"/>
                <a:gd name="T34" fmla="*/ 75 w 82"/>
                <a:gd name="T35" fmla="*/ 68 h 104"/>
                <a:gd name="T36" fmla="*/ 75 w 82"/>
                <a:gd name="T37" fmla="*/ 50 h 104"/>
                <a:gd name="T38" fmla="*/ 78 w 82"/>
                <a:gd name="T39" fmla="*/ 50 h 104"/>
                <a:gd name="T40" fmla="*/ 81 w 82"/>
                <a:gd name="T41" fmla="*/ 49 h 104"/>
                <a:gd name="T42" fmla="*/ 82 w 82"/>
                <a:gd name="T43" fmla="*/ 45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2" h="104">
                  <a:moveTo>
                    <a:pt x="82" y="45"/>
                  </a:moveTo>
                  <a:cubicBezTo>
                    <a:pt x="81" y="38"/>
                    <a:pt x="79" y="22"/>
                    <a:pt x="78" y="16"/>
                  </a:cubicBezTo>
                  <a:cubicBezTo>
                    <a:pt x="77" y="14"/>
                    <a:pt x="77" y="13"/>
                    <a:pt x="76" y="11"/>
                  </a:cubicBezTo>
                  <a:cubicBezTo>
                    <a:pt x="74" y="5"/>
                    <a:pt x="70" y="0"/>
                    <a:pt x="63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2" y="0"/>
                    <a:pt x="17" y="5"/>
                    <a:pt x="17" y="1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3" y="25"/>
                    <a:pt x="0" y="28"/>
                    <a:pt x="1" y="33"/>
                  </a:cubicBezTo>
                  <a:cubicBezTo>
                    <a:pt x="1" y="38"/>
                    <a:pt x="3" y="42"/>
                    <a:pt x="5" y="45"/>
                  </a:cubicBezTo>
                  <a:cubicBezTo>
                    <a:pt x="8" y="47"/>
                    <a:pt x="11" y="47"/>
                    <a:pt x="12" y="47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2" y="77"/>
                    <a:pt x="14" y="81"/>
                    <a:pt x="17" y="83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45" y="104"/>
                    <a:pt x="52" y="100"/>
                    <a:pt x="52" y="89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63" y="80"/>
                    <a:pt x="63" y="80"/>
                    <a:pt x="63" y="80"/>
                  </a:cubicBezTo>
                  <a:cubicBezTo>
                    <a:pt x="69" y="80"/>
                    <a:pt x="75" y="75"/>
                    <a:pt x="75" y="68"/>
                  </a:cubicBezTo>
                  <a:cubicBezTo>
                    <a:pt x="75" y="50"/>
                    <a:pt x="75" y="50"/>
                    <a:pt x="75" y="50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9" y="50"/>
                    <a:pt x="80" y="50"/>
                    <a:pt x="81" y="49"/>
                  </a:cubicBezTo>
                  <a:cubicBezTo>
                    <a:pt x="82" y="48"/>
                    <a:pt x="82" y="47"/>
                    <a:pt x="82" y="45"/>
                  </a:cubicBezTo>
                  <a:close/>
                </a:path>
              </a:pathLst>
            </a:custGeom>
            <a:solidFill>
              <a:srgbClr val="F5BF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95" name="Freeform 72"/>
            <p:cNvSpPr>
              <a:spLocks/>
            </p:cNvSpPr>
            <p:nvPr/>
          </p:nvSpPr>
          <p:spPr bwMode="auto">
            <a:xfrm>
              <a:off x="8266113" y="4170363"/>
              <a:ext cx="134938" cy="33338"/>
            </a:xfrm>
            <a:custGeom>
              <a:avLst/>
              <a:gdLst>
                <a:gd name="T0" fmla="*/ 12 w 12"/>
                <a:gd name="T1" fmla="*/ 0 h 3"/>
                <a:gd name="T2" fmla="*/ 6 w 12"/>
                <a:gd name="T3" fmla="*/ 3 h 3"/>
                <a:gd name="T4" fmla="*/ 0 w 12"/>
                <a:gd name="T5" fmla="*/ 0 h 3"/>
                <a:gd name="T6" fmla="*/ 12 w 1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0"/>
                  </a:moveTo>
                  <a:cubicBezTo>
                    <a:pt x="12" y="2"/>
                    <a:pt x="9" y="3"/>
                    <a:pt x="6" y="3"/>
                  </a:cubicBezTo>
                  <a:cubicBezTo>
                    <a:pt x="3" y="3"/>
                    <a:pt x="0" y="2"/>
                    <a:pt x="0" y="0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96" name="Freeform 73"/>
            <p:cNvSpPr>
              <a:spLocks/>
            </p:cNvSpPr>
            <p:nvPr/>
          </p:nvSpPr>
          <p:spPr bwMode="auto">
            <a:xfrm>
              <a:off x="7964488" y="4440238"/>
              <a:ext cx="201613" cy="111125"/>
            </a:xfrm>
            <a:custGeom>
              <a:avLst/>
              <a:gdLst>
                <a:gd name="T0" fmla="*/ 0 w 127"/>
                <a:gd name="T1" fmla="*/ 0 h 70"/>
                <a:gd name="T2" fmla="*/ 56 w 127"/>
                <a:gd name="T3" fmla="*/ 35 h 70"/>
                <a:gd name="T4" fmla="*/ 127 w 127"/>
                <a:gd name="T5" fmla="*/ 70 h 70"/>
                <a:gd name="T6" fmla="*/ 127 w 127"/>
                <a:gd name="T7" fmla="*/ 0 h 70"/>
                <a:gd name="T8" fmla="*/ 0 w 127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0">
                  <a:moveTo>
                    <a:pt x="0" y="0"/>
                  </a:moveTo>
                  <a:lnTo>
                    <a:pt x="56" y="35"/>
                  </a:lnTo>
                  <a:lnTo>
                    <a:pt x="127" y="70"/>
                  </a:lnTo>
                  <a:lnTo>
                    <a:pt x="12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8A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97" name="Freeform 74"/>
            <p:cNvSpPr>
              <a:spLocks/>
            </p:cNvSpPr>
            <p:nvPr/>
          </p:nvSpPr>
          <p:spPr bwMode="auto">
            <a:xfrm>
              <a:off x="7627938" y="3240088"/>
              <a:ext cx="908050" cy="695325"/>
            </a:xfrm>
            <a:custGeom>
              <a:avLst/>
              <a:gdLst>
                <a:gd name="T0" fmla="*/ 81 w 81"/>
                <a:gd name="T1" fmla="*/ 40 h 62"/>
                <a:gd name="T2" fmla="*/ 78 w 81"/>
                <a:gd name="T3" fmla="*/ 24 h 62"/>
                <a:gd name="T4" fmla="*/ 70 w 81"/>
                <a:gd name="T5" fmla="*/ 11 h 62"/>
                <a:gd name="T6" fmla="*/ 69 w 81"/>
                <a:gd name="T7" fmla="*/ 10 h 62"/>
                <a:gd name="T8" fmla="*/ 68 w 81"/>
                <a:gd name="T9" fmla="*/ 10 h 62"/>
                <a:gd name="T10" fmla="*/ 40 w 81"/>
                <a:gd name="T11" fmla="*/ 0 h 62"/>
                <a:gd name="T12" fmla="*/ 1 w 81"/>
                <a:gd name="T13" fmla="*/ 28 h 62"/>
                <a:gd name="T14" fmla="*/ 0 w 81"/>
                <a:gd name="T15" fmla="*/ 36 h 62"/>
                <a:gd name="T16" fmla="*/ 2 w 81"/>
                <a:gd name="T17" fmla="*/ 50 h 62"/>
                <a:gd name="T18" fmla="*/ 3 w 81"/>
                <a:gd name="T19" fmla="*/ 52 h 62"/>
                <a:gd name="T20" fmla="*/ 5 w 81"/>
                <a:gd name="T21" fmla="*/ 52 h 62"/>
                <a:gd name="T22" fmla="*/ 8 w 81"/>
                <a:gd name="T23" fmla="*/ 53 h 62"/>
                <a:gd name="T24" fmla="*/ 8 w 81"/>
                <a:gd name="T25" fmla="*/ 53 h 62"/>
                <a:gd name="T26" fmla="*/ 13 w 81"/>
                <a:gd name="T27" fmla="*/ 62 h 62"/>
                <a:gd name="T28" fmla="*/ 17 w 81"/>
                <a:gd name="T29" fmla="*/ 36 h 62"/>
                <a:gd name="T30" fmla="*/ 25 w 81"/>
                <a:gd name="T31" fmla="*/ 44 h 62"/>
                <a:gd name="T32" fmla="*/ 35 w 81"/>
                <a:gd name="T33" fmla="*/ 45 h 62"/>
                <a:gd name="T34" fmla="*/ 31 w 81"/>
                <a:gd name="T35" fmla="*/ 42 h 62"/>
                <a:gd name="T36" fmla="*/ 29 w 81"/>
                <a:gd name="T37" fmla="*/ 38 h 62"/>
                <a:gd name="T38" fmla="*/ 50 w 81"/>
                <a:gd name="T39" fmla="*/ 42 h 62"/>
                <a:gd name="T40" fmla="*/ 68 w 81"/>
                <a:gd name="T41" fmla="*/ 41 h 62"/>
                <a:gd name="T42" fmla="*/ 78 w 81"/>
                <a:gd name="T43" fmla="*/ 55 h 62"/>
                <a:gd name="T44" fmla="*/ 77 w 81"/>
                <a:gd name="T45" fmla="*/ 58 h 62"/>
                <a:gd name="T46" fmla="*/ 81 w 81"/>
                <a:gd name="T47" fmla="*/ 4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1" h="62">
                  <a:moveTo>
                    <a:pt x="81" y="40"/>
                  </a:moveTo>
                  <a:cubicBezTo>
                    <a:pt x="81" y="34"/>
                    <a:pt x="80" y="29"/>
                    <a:pt x="78" y="24"/>
                  </a:cubicBezTo>
                  <a:cubicBezTo>
                    <a:pt x="77" y="19"/>
                    <a:pt x="74" y="15"/>
                    <a:pt x="70" y="11"/>
                  </a:cubicBezTo>
                  <a:cubicBezTo>
                    <a:pt x="70" y="11"/>
                    <a:pt x="70" y="11"/>
                    <a:pt x="69" y="10"/>
                  </a:cubicBezTo>
                  <a:cubicBezTo>
                    <a:pt x="69" y="10"/>
                    <a:pt x="69" y="10"/>
                    <a:pt x="68" y="10"/>
                  </a:cubicBezTo>
                  <a:cubicBezTo>
                    <a:pt x="61" y="4"/>
                    <a:pt x="51" y="0"/>
                    <a:pt x="40" y="0"/>
                  </a:cubicBezTo>
                  <a:cubicBezTo>
                    <a:pt x="19" y="0"/>
                    <a:pt x="2" y="12"/>
                    <a:pt x="1" y="28"/>
                  </a:cubicBezTo>
                  <a:cubicBezTo>
                    <a:pt x="0" y="30"/>
                    <a:pt x="0" y="33"/>
                    <a:pt x="0" y="36"/>
                  </a:cubicBezTo>
                  <a:cubicBezTo>
                    <a:pt x="0" y="41"/>
                    <a:pt x="0" y="46"/>
                    <a:pt x="2" y="50"/>
                  </a:cubicBezTo>
                  <a:cubicBezTo>
                    <a:pt x="2" y="51"/>
                    <a:pt x="2" y="51"/>
                    <a:pt x="3" y="52"/>
                  </a:cubicBezTo>
                  <a:cubicBezTo>
                    <a:pt x="3" y="52"/>
                    <a:pt x="4" y="52"/>
                    <a:pt x="5" y="52"/>
                  </a:cubicBezTo>
                  <a:cubicBezTo>
                    <a:pt x="7" y="52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11" y="55"/>
                    <a:pt x="13" y="58"/>
                    <a:pt x="13" y="62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20" y="41"/>
                    <a:pt x="25" y="44"/>
                  </a:cubicBezTo>
                  <a:cubicBezTo>
                    <a:pt x="30" y="46"/>
                    <a:pt x="35" y="45"/>
                    <a:pt x="35" y="45"/>
                  </a:cubicBezTo>
                  <a:cubicBezTo>
                    <a:pt x="35" y="45"/>
                    <a:pt x="33" y="45"/>
                    <a:pt x="31" y="42"/>
                  </a:cubicBezTo>
                  <a:cubicBezTo>
                    <a:pt x="29" y="39"/>
                    <a:pt x="29" y="38"/>
                    <a:pt x="29" y="38"/>
                  </a:cubicBezTo>
                  <a:cubicBezTo>
                    <a:pt x="29" y="38"/>
                    <a:pt x="33" y="42"/>
                    <a:pt x="50" y="42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3" y="41"/>
                    <a:pt x="78" y="47"/>
                    <a:pt x="78" y="55"/>
                  </a:cubicBezTo>
                  <a:cubicBezTo>
                    <a:pt x="78" y="56"/>
                    <a:pt x="77" y="57"/>
                    <a:pt x="77" y="58"/>
                  </a:cubicBezTo>
                  <a:cubicBezTo>
                    <a:pt x="80" y="52"/>
                    <a:pt x="81" y="47"/>
                    <a:pt x="81" y="40"/>
                  </a:cubicBezTo>
                  <a:close/>
                </a:path>
              </a:pathLst>
            </a:custGeom>
            <a:solidFill>
              <a:srgbClr val="8B5E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98" name="Freeform 75"/>
            <p:cNvSpPr>
              <a:spLocks/>
            </p:cNvSpPr>
            <p:nvPr/>
          </p:nvSpPr>
          <p:spPr bwMode="auto">
            <a:xfrm>
              <a:off x="7572375" y="3800475"/>
              <a:ext cx="223838" cy="280988"/>
            </a:xfrm>
            <a:custGeom>
              <a:avLst/>
              <a:gdLst>
                <a:gd name="T0" fmla="*/ 19 w 20"/>
                <a:gd name="T1" fmla="*/ 10 h 25"/>
                <a:gd name="T2" fmla="*/ 13 w 20"/>
                <a:gd name="T3" fmla="*/ 24 h 25"/>
                <a:gd name="T4" fmla="*/ 2 w 20"/>
                <a:gd name="T5" fmla="*/ 14 h 25"/>
                <a:gd name="T6" fmla="*/ 7 w 20"/>
                <a:gd name="T7" fmla="*/ 1 h 25"/>
                <a:gd name="T8" fmla="*/ 19 w 20"/>
                <a:gd name="T9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5">
                  <a:moveTo>
                    <a:pt x="19" y="10"/>
                  </a:moveTo>
                  <a:cubicBezTo>
                    <a:pt x="20" y="17"/>
                    <a:pt x="18" y="23"/>
                    <a:pt x="13" y="24"/>
                  </a:cubicBezTo>
                  <a:cubicBezTo>
                    <a:pt x="8" y="25"/>
                    <a:pt x="3" y="21"/>
                    <a:pt x="2" y="14"/>
                  </a:cubicBezTo>
                  <a:cubicBezTo>
                    <a:pt x="0" y="8"/>
                    <a:pt x="3" y="2"/>
                    <a:pt x="7" y="1"/>
                  </a:cubicBezTo>
                  <a:cubicBezTo>
                    <a:pt x="12" y="0"/>
                    <a:pt x="17" y="4"/>
                    <a:pt x="19" y="10"/>
                  </a:cubicBezTo>
                  <a:close/>
                </a:path>
              </a:pathLst>
            </a:custGeom>
            <a:solidFill>
              <a:srgbClr val="F5BF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99" name="Freeform 76"/>
            <p:cNvSpPr>
              <a:spLocks/>
            </p:cNvSpPr>
            <p:nvPr/>
          </p:nvSpPr>
          <p:spPr bwMode="auto">
            <a:xfrm>
              <a:off x="8166100" y="3756025"/>
              <a:ext cx="168275" cy="55563"/>
            </a:xfrm>
            <a:custGeom>
              <a:avLst/>
              <a:gdLst>
                <a:gd name="T0" fmla="*/ 7 w 15"/>
                <a:gd name="T1" fmla="*/ 0 h 5"/>
                <a:gd name="T2" fmla="*/ 15 w 15"/>
                <a:gd name="T3" fmla="*/ 4 h 5"/>
                <a:gd name="T4" fmla="*/ 14 w 15"/>
                <a:gd name="T5" fmla="*/ 5 h 5"/>
                <a:gd name="T6" fmla="*/ 13 w 15"/>
                <a:gd name="T7" fmla="*/ 5 h 5"/>
                <a:gd name="T8" fmla="*/ 7 w 15"/>
                <a:gd name="T9" fmla="*/ 2 h 5"/>
                <a:gd name="T10" fmla="*/ 2 w 15"/>
                <a:gd name="T11" fmla="*/ 5 h 5"/>
                <a:gd name="T12" fmla="*/ 1 w 15"/>
                <a:gd name="T13" fmla="*/ 5 h 5"/>
                <a:gd name="T14" fmla="*/ 0 w 15"/>
                <a:gd name="T15" fmla="*/ 4 h 5"/>
                <a:gd name="T16" fmla="*/ 7 w 15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5">
                  <a:moveTo>
                    <a:pt x="7" y="0"/>
                  </a:moveTo>
                  <a:cubicBezTo>
                    <a:pt x="13" y="0"/>
                    <a:pt x="14" y="4"/>
                    <a:pt x="15" y="4"/>
                  </a:cubicBezTo>
                  <a:cubicBezTo>
                    <a:pt x="15" y="5"/>
                    <a:pt x="15" y="5"/>
                    <a:pt x="14" y="5"/>
                  </a:cubicBezTo>
                  <a:cubicBezTo>
                    <a:pt x="14" y="5"/>
                    <a:pt x="13" y="5"/>
                    <a:pt x="13" y="5"/>
                  </a:cubicBezTo>
                  <a:cubicBezTo>
                    <a:pt x="13" y="5"/>
                    <a:pt x="12" y="2"/>
                    <a:pt x="7" y="2"/>
                  </a:cubicBezTo>
                  <a:cubicBezTo>
                    <a:pt x="3" y="2"/>
                    <a:pt x="2" y="5"/>
                    <a:pt x="2" y="5"/>
                  </a:cubicBezTo>
                  <a:cubicBezTo>
                    <a:pt x="2" y="5"/>
                    <a:pt x="1" y="5"/>
                    <a:pt x="1" y="5"/>
                  </a:cubicBezTo>
                  <a:cubicBezTo>
                    <a:pt x="0" y="5"/>
                    <a:pt x="0" y="5"/>
                    <a:pt x="0" y="4"/>
                  </a:cubicBezTo>
                  <a:cubicBezTo>
                    <a:pt x="0" y="4"/>
                    <a:pt x="2" y="0"/>
                    <a:pt x="7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00" name="Oval 77"/>
            <p:cNvSpPr>
              <a:spLocks noChangeArrowheads="1"/>
            </p:cNvSpPr>
            <p:nvPr/>
          </p:nvSpPr>
          <p:spPr bwMode="auto">
            <a:xfrm>
              <a:off x="8031163" y="4013200"/>
              <a:ext cx="90488" cy="79375"/>
            </a:xfrm>
            <a:prstGeom prst="ellipse">
              <a:avLst/>
            </a:prstGeom>
            <a:solidFill>
              <a:srgbClr val="F0B0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01" name="Oval 78"/>
            <p:cNvSpPr>
              <a:spLocks noChangeArrowheads="1"/>
            </p:cNvSpPr>
            <p:nvPr/>
          </p:nvSpPr>
          <p:spPr bwMode="auto">
            <a:xfrm>
              <a:off x="8210550" y="3822700"/>
              <a:ext cx="101600" cy="101600"/>
            </a:xfrm>
            <a:prstGeom prst="ellipse">
              <a:avLst/>
            </a:prstGeom>
            <a:solidFill>
              <a:srgbClr val="009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02" name="Oval 79"/>
            <p:cNvSpPr>
              <a:spLocks noChangeArrowheads="1"/>
            </p:cNvSpPr>
            <p:nvPr/>
          </p:nvSpPr>
          <p:spPr bwMode="auto">
            <a:xfrm>
              <a:off x="8255000" y="3844925"/>
              <a:ext cx="46038" cy="34925"/>
            </a:xfrm>
            <a:prstGeom prst="ellipse">
              <a:avLst/>
            </a:prstGeom>
            <a:solidFill>
              <a:srgbClr val="F5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03" name="Freeform 80"/>
            <p:cNvSpPr>
              <a:spLocks/>
            </p:cNvSpPr>
            <p:nvPr/>
          </p:nvSpPr>
          <p:spPr bwMode="auto">
            <a:xfrm>
              <a:off x="7718425" y="4002088"/>
              <a:ext cx="66675" cy="101600"/>
            </a:xfrm>
            <a:custGeom>
              <a:avLst/>
              <a:gdLst>
                <a:gd name="T0" fmla="*/ 6 w 6"/>
                <a:gd name="T1" fmla="*/ 0 h 9"/>
                <a:gd name="T2" fmla="*/ 4 w 6"/>
                <a:gd name="T3" fmla="*/ 3 h 9"/>
                <a:gd name="T4" fmla="*/ 0 w 6"/>
                <a:gd name="T5" fmla="*/ 6 h 9"/>
                <a:gd name="T6" fmla="*/ 0 w 6"/>
                <a:gd name="T7" fmla="*/ 9 h 9"/>
                <a:gd name="T8" fmla="*/ 0 w 6"/>
                <a:gd name="T9" fmla="*/ 9 h 9"/>
                <a:gd name="T10" fmla="*/ 2 w 6"/>
                <a:gd name="T11" fmla="*/ 8 h 9"/>
                <a:gd name="T12" fmla="*/ 3 w 6"/>
                <a:gd name="T13" fmla="*/ 8 h 9"/>
                <a:gd name="T14" fmla="*/ 4 w 6"/>
                <a:gd name="T15" fmla="*/ 7 h 9"/>
                <a:gd name="T16" fmla="*/ 6 w 6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9">
                  <a:moveTo>
                    <a:pt x="6" y="0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4"/>
                    <a:pt x="2" y="5"/>
                    <a:pt x="0" y="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9"/>
                    <a:pt x="2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4" y="8"/>
                    <a:pt x="4" y="7"/>
                  </a:cubicBezTo>
                  <a:cubicBezTo>
                    <a:pt x="6" y="3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C8A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104" name="Freeform 81"/>
            <p:cNvSpPr>
              <a:spLocks/>
            </p:cNvSpPr>
            <p:nvPr/>
          </p:nvSpPr>
          <p:spPr bwMode="auto">
            <a:xfrm>
              <a:off x="7851775" y="4899025"/>
              <a:ext cx="1165226" cy="258763"/>
            </a:xfrm>
            <a:custGeom>
              <a:avLst/>
              <a:gdLst>
                <a:gd name="T0" fmla="*/ 78 w 89"/>
                <a:gd name="T1" fmla="*/ 0 h 23"/>
                <a:gd name="T2" fmla="*/ 12 w 89"/>
                <a:gd name="T3" fmla="*/ 0 h 23"/>
                <a:gd name="T4" fmla="*/ 0 w 89"/>
                <a:gd name="T5" fmla="*/ 11 h 23"/>
                <a:gd name="T6" fmla="*/ 12 w 89"/>
                <a:gd name="T7" fmla="*/ 23 h 23"/>
                <a:gd name="T8" fmla="*/ 78 w 89"/>
                <a:gd name="T9" fmla="*/ 23 h 23"/>
                <a:gd name="T10" fmla="*/ 89 w 89"/>
                <a:gd name="T11" fmla="*/ 12 h 23"/>
                <a:gd name="T12" fmla="*/ 78 w 89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23">
                  <a:moveTo>
                    <a:pt x="7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2" y="23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84" y="23"/>
                    <a:pt x="89" y="18"/>
                    <a:pt x="89" y="12"/>
                  </a:cubicBezTo>
                  <a:cubicBezTo>
                    <a:pt x="89" y="5"/>
                    <a:pt x="84" y="0"/>
                    <a:pt x="78" y="0"/>
                  </a:cubicBezTo>
                  <a:close/>
                </a:path>
              </a:pathLst>
            </a:custGeom>
            <a:solidFill>
              <a:srgbClr val="F5BF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</p:grpSp>
      <p:sp>
        <p:nvSpPr>
          <p:cNvPr id="354" name="AutoShape 3"/>
          <p:cNvSpPr>
            <a:spLocks noChangeAspect="1" noChangeArrowheads="1" noTextEdit="1"/>
          </p:cNvSpPr>
          <p:nvPr/>
        </p:nvSpPr>
        <p:spPr bwMode="auto">
          <a:xfrm>
            <a:off x="4541872" y="3596586"/>
            <a:ext cx="3110576" cy="249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grpSp>
        <p:nvGrpSpPr>
          <p:cNvPr id="743" name="Group 742"/>
          <p:cNvGrpSpPr/>
          <p:nvPr/>
        </p:nvGrpSpPr>
        <p:grpSpPr>
          <a:xfrm>
            <a:off x="6222003" y="1577113"/>
            <a:ext cx="2177097" cy="2356364"/>
            <a:chOff x="5321979" y="4193681"/>
            <a:chExt cx="2177097" cy="2356364"/>
          </a:xfrm>
        </p:grpSpPr>
        <p:sp>
          <p:nvSpPr>
            <p:cNvPr id="742" name="Freeform 741"/>
            <p:cNvSpPr/>
            <p:nvPr/>
          </p:nvSpPr>
          <p:spPr bwMode="auto">
            <a:xfrm>
              <a:off x="5384668" y="4220385"/>
              <a:ext cx="1492896" cy="1715514"/>
            </a:xfrm>
            <a:custGeom>
              <a:avLst/>
              <a:gdLst>
                <a:gd name="connsiteX0" fmla="*/ 920145 w 1492896"/>
                <a:gd name="connsiteY0" fmla="*/ 427 h 1715514"/>
                <a:gd name="connsiteX1" fmla="*/ 1002495 w 1492896"/>
                <a:gd name="connsiteY1" fmla="*/ 48399 h 1715514"/>
                <a:gd name="connsiteX2" fmla="*/ 1029224 w 1492896"/>
                <a:gd name="connsiteY2" fmla="*/ 90293 h 1715514"/>
                <a:gd name="connsiteX3" fmla="*/ 1030876 w 1492896"/>
                <a:gd name="connsiteY3" fmla="*/ 92883 h 1715514"/>
                <a:gd name="connsiteX4" fmla="*/ 1172962 w 1492896"/>
                <a:gd name="connsiteY4" fmla="*/ 1285 h 1715514"/>
                <a:gd name="connsiteX5" fmla="*/ 1225182 w 1492896"/>
                <a:gd name="connsiteY5" fmla="*/ 21793 h 1715514"/>
                <a:gd name="connsiteX6" fmla="*/ 1323715 w 1492896"/>
                <a:gd name="connsiteY6" fmla="*/ 215734 h 1715514"/>
                <a:gd name="connsiteX7" fmla="*/ 1324251 w 1492896"/>
                <a:gd name="connsiteY7" fmla="*/ 216079 h 1715514"/>
                <a:gd name="connsiteX8" fmla="*/ 1365915 w 1492896"/>
                <a:gd name="connsiteY8" fmla="*/ 242944 h 1715514"/>
                <a:gd name="connsiteX9" fmla="*/ 1450169 w 1492896"/>
                <a:gd name="connsiteY9" fmla="*/ 403959 h 1715514"/>
                <a:gd name="connsiteX10" fmla="*/ 1444509 w 1492896"/>
                <a:gd name="connsiteY10" fmla="*/ 608061 h 1715514"/>
                <a:gd name="connsiteX11" fmla="*/ 1485855 w 1492896"/>
                <a:gd name="connsiteY11" fmla="*/ 920129 h 1715514"/>
                <a:gd name="connsiteX12" fmla="*/ 1292170 w 1492896"/>
                <a:gd name="connsiteY12" fmla="*/ 1193297 h 1715514"/>
                <a:gd name="connsiteX13" fmla="*/ 1222835 w 1492896"/>
                <a:gd name="connsiteY13" fmla="*/ 1427368 h 1715514"/>
                <a:gd name="connsiteX14" fmla="*/ 986769 w 1492896"/>
                <a:gd name="connsiteY14" fmla="*/ 1455709 h 1715514"/>
                <a:gd name="connsiteX15" fmla="*/ 818072 w 1492896"/>
                <a:gd name="connsiteY15" fmla="*/ 1705419 h 1715514"/>
                <a:gd name="connsiteX16" fmla="*/ 570030 w 1492896"/>
                <a:gd name="connsiteY16" fmla="*/ 1552997 h 1715514"/>
                <a:gd name="connsiteX17" fmla="*/ 201574 w 1492896"/>
                <a:gd name="connsiteY17" fmla="*/ 1402401 h 1715514"/>
                <a:gd name="connsiteX18" fmla="*/ 39572 w 1492896"/>
                <a:gd name="connsiteY18" fmla="*/ 1234817 h 1715514"/>
                <a:gd name="connsiteX19" fmla="*/ 74188 w 1492896"/>
                <a:gd name="connsiteY19" fmla="*/ 1008605 h 1715514"/>
                <a:gd name="connsiteX20" fmla="*/ 1091 w 1492896"/>
                <a:gd name="connsiteY20" fmla="*/ 776519 h 1715514"/>
                <a:gd name="connsiteX21" fmla="*/ 134585 w 1492896"/>
                <a:gd name="connsiteY21" fmla="*/ 570233 h 1715514"/>
                <a:gd name="connsiteX22" fmla="*/ 135862 w 1492896"/>
                <a:gd name="connsiteY22" fmla="*/ 564795 h 1715514"/>
                <a:gd name="connsiteX23" fmla="*/ 195327 w 1492896"/>
                <a:gd name="connsiteY23" fmla="*/ 268565 h 1715514"/>
                <a:gd name="connsiteX24" fmla="*/ 484611 w 1492896"/>
                <a:gd name="connsiteY24" fmla="*/ 200888 h 1715514"/>
                <a:gd name="connsiteX25" fmla="*/ 484667 w 1492896"/>
                <a:gd name="connsiteY25" fmla="*/ 200763 h 1715514"/>
                <a:gd name="connsiteX26" fmla="*/ 510123 w 1492896"/>
                <a:gd name="connsiteY26" fmla="*/ 143394 h 1715514"/>
                <a:gd name="connsiteX27" fmla="*/ 776277 w 1492896"/>
                <a:gd name="connsiteY27" fmla="*/ 130631 h 1715514"/>
                <a:gd name="connsiteX28" fmla="*/ 777578 w 1492896"/>
                <a:gd name="connsiteY28" fmla="*/ 127552 h 1715514"/>
                <a:gd name="connsiteX29" fmla="*/ 796471 w 1492896"/>
                <a:gd name="connsiteY29" fmla="*/ 82828 h 1715514"/>
                <a:gd name="connsiteX30" fmla="*/ 889927 w 1492896"/>
                <a:gd name="connsiteY30" fmla="*/ 2343 h 1715514"/>
                <a:gd name="connsiteX31" fmla="*/ 920145 w 1492896"/>
                <a:gd name="connsiteY31" fmla="*/ 427 h 17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92896" h="1715514">
                  <a:moveTo>
                    <a:pt x="920145" y="427"/>
                  </a:moveTo>
                  <a:cubicBezTo>
                    <a:pt x="950082" y="3251"/>
                    <a:pt x="978764" y="20030"/>
                    <a:pt x="1002495" y="48399"/>
                  </a:cubicBezTo>
                  <a:lnTo>
                    <a:pt x="1029224" y="90293"/>
                  </a:lnTo>
                  <a:lnTo>
                    <a:pt x="1030876" y="92883"/>
                  </a:lnTo>
                  <a:cubicBezTo>
                    <a:pt x="1066648" y="26973"/>
                    <a:pt x="1119970" y="-5737"/>
                    <a:pt x="1172962" y="1285"/>
                  </a:cubicBezTo>
                  <a:cubicBezTo>
                    <a:pt x="1190626" y="3626"/>
                    <a:pt x="1208253" y="10381"/>
                    <a:pt x="1225182" y="21793"/>
                  </a:cubicBezTo>
                  <a:cubicBezTo>
                    <a:pt x="1276778" y="56564"/>
                    <a:pt x="1313775" y="129361"/>
                    <a:pt x="1323715" y="215734"/>
                  </a:cubicBezTo>
                  <a:lnTo>
                    <a:pt x="1324251" y="216079"/>
                  </a:lnTo>
                  <a:lnTo>
                    <a:pt x="1365915" y="242944"/>
                  </a:lnTo>
                  <a:cubicBezTo>
                    <a:pt x="1405337" y="277883"/>
                    <a:pt x="1435674" y="334892"/>
                    <a:pt x="1450169" y="403959"/>
                  </a:cubicBezTo>
                  <a:cubicBezTo>
                    <a:pt x="1464216" y="470802"/>
                    <a:pt x="1462214" y="543401"/>
                    <a:pt x="1444509" y="608061"/>
                  </a:cubicBezTo>
                  <a:cubicBezTo>
                    <a:pt x="1488029" y="696736"/>
                    <a:pt x="1503249" y="811687"/>
                    <a:pt x="1485855" y="920129"/>
                  </a:cubicBezTo>
                  <a:cubicBezTo>
                    <a:pt x="1462731" y="1064295"/>
                    <a:pt x="1386183" y="1172260"/>
                    <a:pt x="1292170" y="1193297"/>
                  </a:cubicBezTo>
                  <a:cubicBezTo>
                    <a:pt x="1291722" y="1283282"/>
                    <a:pt x="1266424" y="1368622"/>
                    <a:pt x="1222835" y="1427368"/>
                  </a:cubicBezTo>
                  <a:cubicBezTo>
                    <a:pt x="1156605" y="1516638"/>
                    <a:pt x="1060936" y="1528110"/>
                    <a:pt x="986769" y="1455709"/>
                  </a:cubicBezTo>
                  <a:cubicBezTo>
                    <a:pt x="962783" y="1580068"/>
                    <a:pt x="898555" y="1675133"/>
                    <a:pt x="818072" y="1705419"/>
                  </a:cubicBezTo>
                  <a:cubicBezTo>
                    <a:pt x="723231" y="1741103"/>
                    <a:pt x="624249" y="1680293"/>
                    <a:pt x="570030" y="1552997"/>
                  </a:cubicBezTo>
                  <a:cubicBezTo>
                    <a:pt x="442058" y="1673823"/>
                    <a:pt x="275845" y="1605908"/>
                    <a:pt x="201574" y="1402401"/>
                  </a:cubicBezTo>
                  <a:cubicBezTo>
                    <a:pt x="128615" y="1415778"/>
                    <a:pt x="60107" y="1344925"/>
                    <a:pt x="39572" y="1234817"/>
                  </a:cubicBezTo>
                  <a:cubicBezTo>
                    <a:pt x="24697" y="1155152"/>
                    <a:pt x="37847" y="1069177"/>
                    <a:pt x="74188" y="1008605"/>
                  </a:cubicBezTo>
                  <a:cubicBezTo>
                    <a:pt x="22627" y="961092"/>
                    <a:pt x="-6088" y="869917"/>
                    <a:pt x="1091" y="776519"/>
                  </a:cubicBezTo>
                  <a:cubicBezTo>
                    <a:pt x="9512" y="667164"/>
                    <a:pt x="64939" y="581506"/>
                    <a:pt x="134585" y="570233"/>
                  </a:cubicBezTo>
                  <a:cubicBezTo>
                    <a:pt x="134999" y="568408"/>
                    <a:pt x="135448" y="566621"/>
                    <a:pt x="135862" y="564795"/>
                  </a:cubicBezTo>
                  <a:cubicBezTo>
                    <a:pt x="126509" y="457108"/>
                    <a:pt x="148321" y="348507"/>
                    <a:pt x="195327" y="268565"/>
                  </a:cubicBezTo>
                  <a:cubicBezTo>
                    <a:pt x="269598" y="142301"/>
                    <a:pt x="390013" y="114159"/>
                    <a:pt x="484611" y="200888"/>
                  </a:cubicBezTo>
                  <a:lnTo>
                    <a:pt x="484667" y="200763"/>
                  </a:lnTo>
                  <a:lnTo>
                    <a:pt x="510123" y="143394"/>
                  </a:lnTo>
                  <a:cubicBezTo>
                    <a:pt x="577986" y="24348"/>
                    <a:pt x="699512" y="12197"/>
                    <a:pt x="776277" y="130631"/>
                  </a:cubicBezTo>
                  <a:lnTo>
                    <a:pt x="777578" y="127552"/>
                  </a:lnTo>
                  <a:lnTo>
                    <a:pt x="796471" y="82828"/>
                  </a:lnTo>
                  <a:cubicBezTo>
                    <a:pt x="820052" y="39533"/>
                    <a:pt x="853145" y="10500"/>
                    <a:pt x="889927" y="2343"/>
                  </a:cubicBezTo>
                  <a:cubicBezTo>
                    <a:pt x="900048" y="95"/>
                    <a:pt x="910166" y="-514"/>
                    <a:pt x="920145" y="42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/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78" name="Group 477"/>
            <p:cNvGrpSpPr/>
            <p:nvPr/>
          </p:nvGrpSpPr>
          <p:grpSpPr>
            <a:xfrm>
              <a:off x="5637897" y="4436958"/>
              <a:ext cx="1824911" cy="2089858"/>
              <a:chOff x="5478662" y="3603514"/>
              <a:chExt cx="2173786" cy="2489384"/>
            </a:xfrm>
          </p:grpSpPr>
          <p:sp>
            <p:nvSpPr>
              <p:cNvPr id="355" name="Freeform 5"/>
              <p:cNvSpPr>
                <a:spLocks/>
              </p:cNvSpPr>
              <p:nvPr/>
            </p:nvSpPr>
            <p:spPr bwMode="auto">
              <a:xfrm>
                <a:off x="6036734" y="4701953"/>
                <a:ext cx="146253" cy="551913"/>
              </a:xfrm>
              <a:custGeom>
                <a:avLst/>
                <a:gdLst>
                  <a:gd name="T0" fmla="*/ 22 w 22"/>
                  <a:gd name="T1" fmla="*/ 72 h 83"/>
                  <a:gd name="T2" fmla="*/ 11 w 22"/>
                  <a:gd name="T3" fmla="*/ 83 h 83"/>
                  <a:gd name="T4" fmla="*/ 11 w 22"/>
                  <a:gd name="T5" fmla="*/ 83 h 83"/>
                  <a:gd name="T6" fmla="*/ 0 w 22"/>
                  <a:gd name="T7" fmla="*/ 72 h 83"/>
                  <a:gd name="T8" fmla="*/ 0 w 22"/>
                  <a:gd name="T9" fmla="*/ 11 h 83"/>
                  <a:gd name="T10" fmla="*/ 11 w 22"/>
                  <a:gd name="T11" fmla="*/ 0 h 83"/>
                  <a:gd name="T12" fmla="*/ 11 w 22"/>
                  <a:gd name="T13" fmla="*/ 0 h 83"/>
                  <a:gd name="T14" fmla="*/ 22 w 22"/>
                  <a:gd name="T15" fmla="*/ 11 h 83"/>
                  <a:gd name="T16" fmla="*/ 22 w 22"/>
                  <a:gd name="T17" fmla="*/ 72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83">
                    <a:moveTo>
                      <a:pt x="22" y="72"/>
                    </a:moveTo>
                    <a:cubicBezTo>
                      <a:pt x="22" y="78"/>
                      <a:pt x="17" y="83"/>
                      <a:pt x="11" y="83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5" y="83"/>
                      <a:pt x="0" y="78"/>
                      <a:pt x="0" y="7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7" y="0"/>
                      <a:pt x="22" y="5"/>
                      <a:pt x="22" y="11"/>
                    </a:cubicBezTo>
                    <a:lnTo>
                      <a:pt x="22" y="72"/>
                    </a:lnTo>
                    <a:close/>
                  </a:path>
                </a:pathLst>
              </a:custGeom>
              <a:solidFill>
                <a:srgbClr val="EC8A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56" name="Freeform 6"/>
              <p:cNvSpPr>
                <a:spLocks/>
              </p:cNvSpPr>
              <p:nvPr/>
            </p:nvSpPr>
            <p:spPr bwMode="auto">
              <a:xfrm>
                <a:off x="6036734" y="4362491"/>
                <a:ext cx="146253" cy="425674"/>
              </a:xfrm>
              <a:custGeom>
                <a:avLst/>
                <a:gdLst>
                  <a:gd name="T0" fmla="*/ 22 w 22"/>
                  <a:gd name="T1" fmla="*/ 22 h 64"/>
                  <a:gd name="T2" fmla="*/ 0 w 22"/>
                  <a:gd name="T3" fmla="*/ 0 h 64"/>
                  <a:gd name="T4" fmla="*/ 0 w 22"/>
                  <a:gd name="T5" fmla="*/ 64 h 64"/>
                  <a:gd name="T6" fmla="*/ 22 w 22"/>
                  <a:gd name="T7" fmla="*/ 64 h 64"/>
                  <a:gd name="T8" fmla="*/ 22 w 22"/>
                  <a:gd name="T9" fmla="*/ 2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4">
                    <a:moveTo>
                      <a:pt x="22" y="22"/>
                    </a:moveTo>
                    <a:cubicBezTo>
                      <a:pt x="22" y="10"/>
                      <a:pt x="11" y="0"/>
                      <a:pt x="0" y="0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22" y="64"/>
                      <a:pt x="22" y="64"/>
                      <a:pt x="22" y="64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rgbClr val="8B18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57" name="Freeform 7"/>
              <p:cNvSpPr>
                <a:spLocks/>
              </p:cNvSpPr>
              <p:nvPr/>
            </p:nvSpPr>
            <p:spPr bwMode="auto">
              <a:xfrm>
                <a:off x="6036734" y="4755066"/>
                <a:ext cx="173194" cy="73126"/>
              </a:xfrm>
              <a:custGeom>
                <a:avLst/>
                <a:gdLst>
                  <a:gd name="T0" fmla="*/ 26 w 26"/>
                  <a:gd name="T1" fmla="*/ 11 h 11"/>
                  <a:gd name="T2" fmla="*/ 0 w 26"/>
                  <a:gd name="T3" fmla="*/ 11 h 11"/>
                  <a:gd name="T4" fmla="*/ 0 w 26"/>
                  <a:gd name="T5" fmla="*/ 0 h 11"/>
                  <a:gd name="T6" fmla="*/ 16 w 26"/>
                  <a:gd name="T7" fmla="*/ 0 h 11"/>
                  <a:gd name="T8" fmla="*/ 26 w 26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11">
                    <a:moveTo>
                      <a:pt x="26" y="11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1" y="0"/>
                      <a:pt x="26" y="5"/>
                      <a:pt x="26" y="11"/>
                    </a:cubicBezTo>
                    <a:close/>
                  </a:path>
                </a:pathLst>
              </a:custGeom>
              <a:solidFill>
                <a:srgbClr val="CD9A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58" name="Freeform 8"/>
              <p:cNvSpPr>
                <a:spLocks/>
              </p:cNvSpPr>
              <p:nvPr/>
            </p:nvSpPr>
            <p:spPr bwMode="auto">
              <a:xfrm>
                <a:off x="5564875" y="4308608"/>
                <a:ext cx="618112" cy="532670"/>
              </a:xfrm>
              <a:custGeom>
                <a:avLst/>
                <a:gdLst>
                  <a:gd name="T0" fmla="*/ 84 w 93"/>
                  <a:gd name="T1" fmla="*/ 8 h 80"/>
                  <a:gd name="T2" fmla="*/ 66 w 93"/>
                  <a:gd name="T3" fmla="*/ 0 h 80"/>
                  <a:gd name="T4" fmla="*/ 26 w 93"/>
                  <a:gd name="T5" fmla="*/ 0 h 80"/>
                  <a:gd name="T6" fmla="*/ 9 w 93"/>
                  <a:gd name="T7" fmla="*/ 10 h 80"/>
                  <a:gd name="T8" fmla="*/ 2 w 93"/>
                  <a:gd name="T9" fmla="*/ 27 h 80"/>
                  <a:gd name="T10" fmla="*/ 24 w 93"/>
                  <a:gd name="T11" fmla="*/ 80 h 80"/>
                  <a:gd name="T12" fmla="*/ 68 w 93"/>
                  <a:gd name="T13" fmla="*/ 80 h 80"/>
                  <a:gd name="T14" fmla="*/ 91 w 93"/>
                  <a:gd name="T15" fmla="*/ 27 h 80"/>
                  <a:gd name="T16" fmla="*/ 84 w 93"/>
                  <a:gd name="T17" fmla="*/ 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80">
                    <a:moveTo>
                      <a:pt x="84" y="8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3" y="14"/>
                      <a:pt x="0" y="20"/>
                      <a:pt x="2" y="27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68" y="80"/>
                      <a:pt x="68" y="80"/>
                      <a:pt x="68" y="80"/>
                    </a:cubicBezTo>
                    <a:cubicBezTo>
                      <a:pt x="91" y="27"/>
                      <a:pt x="91" y="27"/>
                      <a:pt x="91" y="27"/>
                    </a:cubicBezTo>
                    <a:cubicBezTo>
                      <a:pt x="93" y="20"/>
                      <a:pt x="90" y="12"/>
                      <a:pt x="84" y="8"/>
                    </a:cubicBezTo>
                    <a:close/>
                  </a:path>
                </a:pathLst>
              </a:custGeom>
              <a:solidFill>
                <a:srgbClr val="AF2A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59" name="Freeform 9"/>
              <p:cNvSpPr>
                <a:spLocks/>
              </p:cNvSpPr>
              <p:nvPr/>
            </p:nvSpPr>
            <p:spPr bwMode="auto">
              <a:xfrm>
                <a:off x="5738070" y="4821264"/>
                <a:ext cx="292507" cy="127009"/>
              </a:xfrm>
              <a:custGeom>
                <a:avLst/>
                <a:gdLst>
                  <a:gd name="T0" fmla="*/ 44 w 44"/>
                  <a:gd name="T1" fmla="*/ 13 h 19"/>
                  <a:gd name="T2" fmla="*/ 37 w 44"/>
                  <a:gd name="T3" fmla="*/ 19 h 19"/>
                  <a:gd name="T4" fmla="*/ 6 w 44"/>
                  <a:gd name="T5" fmla="*/ 19 h 19"/>
                  <a:gd name="T6" fmla="*/ 0 w 44"/>
                  <a:gd name="T7" fmla="*/ 13 h 19"/>
                  <a:gd name="T8" fmla="*/ 0 w 44"/>
                  <a:gd name="T9" fmla="*/ 0 h 19"/>
                  <a:gd name="T10" fmla="*/ 44 w 44"/>
                  <a:gd name="T11" fmla="*/ 0 h 19"/>
                  <a:gd name="T12" fmla="*/ 44 w 44"/>
                  <a:gd name="T13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19">
                    <a:moveTo>
                      <a:pt x="44" y="13"/>
                    </a:moveTo>
                    <a:cubicBezTo>
                      <a:pt x="44" y="17"/>
                      <a:pt x="41" y="19"/>
                      <a:pt x="37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2" y="19"/>
                      <a:pt x="0" y="17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4" y="0"/>
                      <a:pt x="44" y="0"/>
                      <a:pt x="44" y="0"/>
                    </a:cubicBezTo>
                    <a:lnTo>
                      <a:pt x="44" y="13"/>
                    </a:lnTo>
                    <a:close/>
                  </a:path>
                </a:pathLst>
              </a:custGeom>
              <a:solidFill>
                <a:srgbClr val="AF2A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60" name="Freeform 10"/>
              <p:cNvSpPr>
                <a:spLocks/>
              </p:cNvSpPr>
              <p:nvPr/>
            </p:nvSpPr>
            <p:spPr bwMode="auto">
              <a:xfrm>
                <a:off x="5837368" y="5440917"/>
                <a:ext cx="0" cy="6158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5BF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61" name="Freeform 11"/>
              <p:cNvSpPr>
                <a:spLocks/>
              </p:cNvSpPr>
              <p:nvPr/>
            </p:nvSpPr>
            <p:spPr bwMode="auto">
              <a:xfrm>
                <a:off x="5678029" y="4514902"/>
                <a:ext cx="484945" cy="240163"/>
              </a:xfrm>
              <a:custGeom>
                <a:avLst/>
                <a:gdLst>
                  <a:gd name="T0" fmla="*/ 73 w 73"/>
                  <a:gd name="T1" fmla="*/ 18 h 36"/>
                  <a:gd name="T2" fmla="*/ 55 w 73"/>
                  <a:gd name="T3" fmla="*/ 36 h 36"/>
                  <a:gd name="T4" fmla="*/ 18 w 73"/>
                  <a:gd name="T5" fmla="*/ 36 h 36"/>
                  <a:gd name="T6" fmla="*/ 0 w 73"/>
                  <a:gd name="T7" fmla="*/ 18 h 36"/>
                  <a:gd name="T8" fmla="*/ 0 w 73"/>
                  <a:gd name="T9" fmla="*/ 18 h 36"/>
                  <a:gd name="T10" fmla="*/ 18 w 73"/>
                  <a:gd name="T11" fmla="*/ 0 h 36"/>
                  <a:gd name="T12" fmla="*/ 55 w 73"/>
                  <a:gd name="T13" fmla="*/ 0 h 36"/>
                  <a:gd name="T14" fmla="*/ 73 w 73"/>
                  <a:gd name="T15" fmla="*/ 1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36">
                    <a:moveTo>
                      <a:pt x="73" y="18"/>
                    </a:moveTo>
                    <a:cubicBezTo>
                      <a:pt x="73" y="28"/>
                      <a:pt x="65" y="36"/>
                      <a:pt x="55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8" y="36"/>
                      <a:pt x="0" y="28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65" y="0"/>
                      <a:pt x="73" y="8"/>
                      <a:pt x="73" y="18"/>
                    </a:cubicBezTo>
                    <a:close/>
                  </a:path>
                </a:pathLst>
              </a:custGeom>
              <a:solidFill>
                <a:srgbClr val="AF2A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62" name="Freeform 12"/>
              <p:cNvSpPr>
                <a:spLocks/>
              </p:cNvSpPr>
              <p:nvPr/>
            </p:nvSpPr>
            <p:spPr bwMode="auto">
              <a:xfrm>
                <a:off x="5704970" y="4308608"/>
                <a:ext cx="292507" cy="220150"/>
              </a:xfrm>
              <a:custGeom>
                <a:avLst/>
                <a:gdLst>
                  <a:gd name="T0" fmla="*/ 5 w 44"/>
                  <a:gd name="T1" fmla="*/ 0 h 33"/>
                  <a:gd name="T2" fmla="*/ 4 w 44"/>
                  <a:gd name="T3" fmla="*/ 0 h 33"/>
                  <a:gd name="T4" fmla="*/ 0 w 44"/>
                  <a:gd name="T5" fmla="*/ 3 h 33"/>
                  <a:gd name="T6" fmla="*/ 1 w 44"/>
                  <a:gd name="T7" fmla="*/ 4 h 33"/>
                  <a:gd name="T8" fmla="*/ 30 w 44"/>
                  <a:gd name="T9" fmla="*/ 30 h 33"/>
                  <a:gd name="T10" fmla="*/ 37 w 44"/>
                  <a:gd name="T11" fmla="*/ 33 h 33"/>
                  <a:gd name="T12" fmla="*/ 37 w 44"/>
                  <a:gd name="T13" fmla="*/ 33 h 33"/>
                  <a:gd name="T14" fmla="*/ 43 w 44"/>
                  <a:gd name="T15" fmla="*/ 30 h 33"/>
                  <a:gd name="T16" fmla="*/ 44 w 44"/>
                  <a:gd name="T17" fmla="*/ 24 h 33"/>
                  <a:gd name="T18" fmla="*/ 44 w 44"/>
                  <a:gd name="T19" fmla="*/ 0 h 33"/>
                  <a:gd name="T20" fmla="*/ 5 w 44"/>
                  <a:gd name="T2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33"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1" y="3"/>
                      <a:pt x="1" y="4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3" y="33"/>
                      <a:pt x="35" y="33"/>
                      <a:pt x="37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9" y="33"/>
                      <a:pt x="42" y="32"/>
                      <a:pt x="43" y="30"/>
                    </a:cubicBezTo>
                    <a:cubicBezTo>
                      <a:pt x="44" y="28"/>
                      <a:pt x="44" y="26"/>
                      <a:pt x="44" y="24"/>
                    </a:cubicBezTo>
                    <a:cubicBezTo>
                      <a:pt x="44" y="0"/>
                      <a:pt x="44" y="0"/>
                      <a:pt x="44" y="0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E9C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63" name="Freeform 13"/>
              <p:cNvSpPr>
                <a:spLocks/>
              </p:cNvSpPr>
              <p:nvPr/>
            </p:nvSpPr>
            <p:spPr bwMode="auto">
              <a:xfrm>
                <a:off x="5778097" y="5474016"/>
                <a:ext cx="79284" cy="385647"/>
              </a:xfrm>
              <a:custGeom>
                <a:avLst/>
                <a:gdLst>
                  <a:gd name="T0" fmla="*/ 43 w 103"/>
                  <a:gd name="T1" fmla="*/ 484 h 501"/>
                  <a:gd name="T2" fmla="*/ 103 w 103"/>
                  <a:gd name="T3" fmla="*/ 501 h 501"/>
                  <a:gd name="T4" fmla="*/ 103 w 103"/>
                  <a:gd name="T5" fmla="*/ 0 h 501"/>
                  <a:gd name="T6" fmla="*/ 0 w 103"/>
                  <a:gd name="T7" fmla="*/ 0 h 501"/>
                  <a:gd name="T8" fmla="*/ 43 w 103"/>
                  <a:gd name="T9" fmla="*/ 484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501">
                    <a:moveTo>
                      <a:pt x="43" y="484"/>
                    </a:moveTo>
                    <a:lnTo>
                      <a:pt x="103" y="501"/>
                    </a:lnTo>
                    <a:lnTo>
                      <a:pt x="103" y="0"/>
                    </a:lnTo>
                    <a:lnTo>
                      <a:pt x="0" y="0"/>
                    </a:lnTo>
                    <a:lnTo>
                      <a:pt x="43" y="484"/>
                    </a:lnTo>
                    <a:close/>
                  </a:path>
                </a:pathLst>
              </a:custGeom>
              <a:solidFill>
                <a:srgbClr val="F3B5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64" name="Freeform 14"/>
              <p:cNvSpPr>
                <a:spLocks/>
              </p:cNvSpPr>
              <p:nvPr/>
            </p:nvSpPr>
            <p:spPr bwMode="auto">
              <a:xfrm>
                <a:off x="5884323" y="4948274"/>
                <a:ext cx="225538" cy="565769"/>
              </a:xfrm>
              <a:custGeom>
                <a:avLst/>
                <a:gdLst>
                  <a:gd name="T0" fmla="*/ 31 w 34"/>
                  <a:gd name="T1" fmla="*/ 4 h 85"/>
                  <a:gd name="T2" fmla="*/ 23 w 34"/>
                  <a:gd name="T3" fmla="*/ 0 h 85"/>
                  <a:gd name="T4" fmla="*/ 0 w 34"/>
                  <a:gd name="T5" fmla="*/ 0 h 85"/>
                  <a:gd name="T6" fmla="*/ 0 w 34"/>
                  <a:gd name="T7" fmla="*/ 36 h 85"/>
                  <a:gd name="T8" fmla="*/ 0 w 34"/>
                  <a:gd name="T9" fmla="*/ 36 h 85"/>
                  <a:gd name="T10" fmla="*/ 4 w 34"/>
                  <a:gd name="T11" fmla="*/ 40 h 85"/>
                  <a:gd name="T12" fmla="*/ 4 w 34"/>
                  <a:gd name="T13" fmla="*/ 79 h 85"/>
                  <a:gd name="T14" fmla="*/ 10 w 34"/>
                  <a:gd name="T15" fmla="*/ 85 h 85"/>
                  <a:gd name="T16" fmla="*/ 17 w 34"/>
                  <a:gd name="T17" fmla="*/ 79 h 85"/>
                  <a:gd name="T18" fmla="*/ 30 w 34"/>
                  <a:gd name="T19" fmla="*/ 34 h 85"/>
                  <a:gd name="T20" fmla="*/ 34 w 34"/>
                  <a:gd name="T21" fmla="*/ 13 h 85"/>
                  <a:gd name="T22" fmla="*/ 31 w 34"/>
                  <a:gd name="T23" fmla="*/ 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4" h="85">
                    <a:moveTo>
                      <a:pt x="31" y="4"/>
                    </a:moveTo>
                    <a:cubicBezTo>
                      <a:pt x="29" y="2"/>
                      <a:pt x="26" y="0"/>
                      <a:pt x="2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0" y="36"/>
                      <a:pt x="0" y="36"/>
                    </a:cubicBezTo>
                    <a:cubicBezTo>
                      <a:pt x="2" y="36"/>
                      <a:pt x="4" y="37"/>
                      <a:pt x="4" y="40"/>
                    </a:cubicBezTo>
                    <a:cubicBezTo>
                      <a:pt x="4" y="79"/>
                      <a:pt x="4" y="79"/>
                      <a:pt x="4" y="79"/>
                    </a:cubicBezTo>
                    <a:cubicBezTo>
                      <a:pt x="5" y="82"/>
                      <a:pt x="7" y="85"/>
                      <a:pt x="10" y="85"/>
                    </a:cubicBezTo>
                    <a:cubicBezTo>
                      <a:pt x="13" y="85"/>
                      <a:pt x="16" y="82"/>
                      <a:pt x="17" y="79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32" y="27"/>
                      <a:pt x="34" y="13"/>
                      <a:pt x="34" y="13"/>
                    </a:cubicBezTo>
                    <a:cubicBezTo>
                      <a:pt x="34" y="10"/>
                      <a:pt x="33" y="7"/>
                      <a:pt x="31" y="4"/>
                    </a:cubicBezTo>
                    <a:close/>
                  </a:path>
                </a:pathLst>
              </a:custGeom>
              <a:solidFill>
                <a:srgbClr val="F3B5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65" name="Freeform 15"/>
              <p:cNvSpPr>
                <a:spLocks/>
              </p:cNvSpPr>
              <p:nvPr/>
            </p:nvSpPr>
            <p:spPr bwMode="auto">
              <a:xfrm>
                <a:off x="5644929" y="4948274"/>
                <a:ext cx="239393" cy="565769"/>
              </a:xfrm>
              <a:custGeom>
                <a:avLst/>
                <a:gdLst>
                  <a:gd name="T0" fmla="*/ 12 w 36"/>
                  <a:gd name="T1" fmla="*/ 0 h 85"/>
                  <a:gd name="T2" fmla="*/ 3 w 36"/>
                  <a:gd name="T3" fmla="*/ 4 h 85"/>
                  <a:gd name="T4" fmla="*/ 1 w 36"/>
                  <a:gd name="T5" fmla="*/ 13 h 85"/>
                  <a:gd name="T6" fmla="*/ 4 w 36"/>
                  <a:gd name="T7" fmla="*/ 34 h 85"/>
                  <a:gd name="T8" fmla="*/ 20 w 36"/>
                  <a:gd name="T9" fmla="*/ 79 h 85"/>
                  <a:gd name="T10" fmla="*/ 20 w 36"/>
                  <a:gd name="T11" fmla="*/ 79 h 85"/>
                  <a:gd name="T12" fmla="*/ 26 w 36"/>
                  <a:gd name="T13" fmla="*/ 85 h 85"/>
                  <a:gd name="T14" fmla="*/ 32 w 36"/>
                  <a:gd name="T15" fmla="*/ 79 h 85"/>
                  <a:gd name="T16" fmla="*/ 32 w 36"/>
                  <a:gd name="T17" fmla="*/ 40 h 85"/>
                  <a:gd name="T18" fmla="*/ 36 w 36"/>
                  <a:gd name="T19" fmla="*/ 36 h 85"/>
                  <a:gd name="T20" fmla="*/ 36 w 36"/>
                  <a:gd name="T21" fmla="*/ 0 h 85"/>
                  <a:gd name="T22" fmla="*/ 12 w 36"/>
                  <a:gd name="T23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85">
                    <a:moveTo>
                      <a:pt x="12" y="0"/>
                    </a:moveTo>
                    <a:cubicBezTo>
                      <a:pt x="9" y="0"/>
                      <a:pt x="6" y="2"/>
                      <a:pt x="3" y="4"/>
                    </a:cubicBezTo>
                    <a:cubicBezTo>
                      <a:pt x="1" y="7"/>
                      <a:pt x="0" y="10"/>
                      <a:pt x="1" y="13"/>
                    </a:cubicBezTo>
                    <a:cubicBezTo>
                      <a:pt x="1" y="13"/>
                      <a:pt x="2" y="27"/>
                      <a:pt x="4" y="34"/>
                    </a:cubicBezTo>
                    <a:cubicBezTo>
                      <a:pt x="6" y="41"/>
                      <a:pt x="20" y="79"/>
                      <a:pt x="20" y="79"/>
                    </a:cubicBezTo>
                    <a:cubicBezTo>
                      <a:pt x="20" y="79"/>
                      <a:pt x="20" y="79"/>
                      <a:pt x="20" y="79"/>
                    </a:cubicBezTo>
                    <a:cubicBezTo>
                      <a:pt x="20" y="82"/>
                      <a:pt x="23" y="85"/>
                      <a:pt x="26" y="85"/>
                    </a:cubicBezTo>
                    <a:cubicBezTo>
                      <a:pt x="29" y="85"/>
                      <a:pt x="32" y="82"/>
                      <a:pt x="32" y="79"/>
                    </a:cubicBezTo>
                    <a:cubicBezTo>
                      <a:pt x="32" y="40"/>
                      <a:pt x="32" y="40"/>
                      <a:pt x="32" y="40"/>
                    </a:cubicBezTo>
                    <a:cubicBezTo>
                      <a:pt x="32" y="37"/>
                      <a:pt x="35" y="36"/>
                      <a:pt x="36" y="36"/>
                    </a:cubicBezTo>
                    <a:cubicBezTo>
                      <a:pt x="36" y="0"/>
                      <a:pt x="36" y="0"/>
                      <a:pt x="36" y="0"/>
                    </a:cubicBez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3B5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66" name="Freeform 16"/>
              <p:cNvSpPr>
                <a:spLocks/>
              </p:cNvSpPr>
              <p:nvPr/>
            </p:nvSpPr>
            <p:spPr bwMode="auto">
              <a:xfrm>
                <a:off x="5638002" y="4808179"/>
                <a:ext cx="485715" cy="645823"/>
              </a:xfrm>
              <a:custGeom>
                <a:avLst/>
                <a:gdLst>
                  <a:gd name="T0" fmla="*/ 72 w 73"/>
                  <a:gd name="T1" fmla="*/ 30 h 97"/>
                  <a:gd name="T2" fmla="*/ 72 w 73"/>
                  <a:gd name="T3" fmla="*/ 30 h 97"/>
                  <a:gd name="T4" fmla="*/ 70 w 73"/>
                  <a:gd name="T5" fmla="*/ 25 h 97"/>
                  <a:gd name="T6" fmla="*/ 66 w 73"/>
                  <a:gd name="T7" fmla="*/ 20 h 97"/>
                  <a:gd name="T8" fmla="*/ 60 w 73"/>
                  <a:gd name="T9" fmla="*/ 2 h 97"/>
                  <a:gd name="T10" fmla="*/ 60 w 73"/>
                  <a:gd name="T11" fmla="*/ 0 h 97"/>
                  <a:gd name="T12" fmla="*/ 13 w 73"/>
                  <a:gd name="T13" fmla="*/ 0 h 97"/>
                  <a:gd name="T14" fmla="*/ 13 w 73"/>
                  <a:gd name="T15" fmla="*/ 2 h 97"/>
                  <a:gd name="T16" fmla="*/ 7 w 73"/>
                  <a:gd name="T17" fmla="*/ 20 h 97"/>
                  <a:gd name="T18" fmla="*/ 3 w 73"/>
                  <a:gd name="T19" fmla="*/ 24 h 97"/>
                  <a:gd name="T20" fmla="*/ 0 w 73"/>
                  <a:gd name="T21" fmla="*/ 30 h 97"/>
                  <a:gd name="T22" fmla="*/ 0 w 73"/>
                  <a:gd name="T23" fmla="*/ 30 h 97"/>
                  <a:gd name="T24" fmla="*/ 0 w 73"/>
                  <a:gd name="T25" fmla="*/ 40 h 97"/>
                  <a:gd name="T26" fmla="*/ 13 w 73"/>
                  <a:gd name="T27" fmla="*/ 93 h 97"/>
                  <a:gd name="T28" fmla="*/ 19 w 73"/>
                  <a:gd name="T29" fmla="*/ 97 h 97"/>
                  <a:gd name="T30" fmla="*/ 55 w 73"/>
                  <a:gd name="T31" fmla="*/ 97 h 97"/>
                  <a:gd name="T32" fmla="*/ 60 w 73"/>
                  <a:gd name="T33" fmla="*/ 93 h 97"/>
                  <a:gd name="T34" fmla="*/ 72 w 73"/>
                  <a:gd name="T35" fmla="*/ 40 h 97"/>
                  <a:gd name="T36" fmla="*/ 72 w 73"/>
                  <a:gd name="T37" fmla="*/ 3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3" h="97">
                    <a:moveTo>
                      <a:pt x="72" y="30"/>
                    </a:move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28"/>
                      <a:pt x="71" y="26"/>
                      <a:pt x="70" y="25"/>
                    </a:cubicBezTo>
                    <a:cubicBezTo>
                      <a:pt x="69" y="23"/>
                      <a:pt x="68" y="21"/>
                      <a:pt x="66" y="20"/>
                    </a:cubicBezTo>
                    <a:cubicBezTo>
                      <a:pt x="62" y="15"/>
                      <a:pt x="60" y="7"/>
                      <a:pt x="60" y="2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7"/>
                      <a:pt x="11" y="15"/>
                      <a:pt x="7" y="20"/>
                    </a:cubicBezTo>
                    <a:cubicBezTo>
                      <a:pt x="5" y="21"/>
                      <a:pt x="4" y="22"/>
                      <a:pt x="3" y="24"/>
                    </a:cubicBezTo>
                    <a:cubicBezTo>
                      <a:pt x="1" y="26"/>
                      <a:pt x="1" y="28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3"/>
                      <a:pt x="0" y="37"/>
                      <a:pt x="0" y="40"/>
                    </a:cubicBezTo>
                    <a:cubicBezTo>
                      <a:pt x="13" y="93"/>
                      <a:pt x="13" y="93"/>
                      <a:pt x="13" y="93"/>
                    </a:cubicBezTo>
                    <a:cubicBezTo>
                      <a:pt x="14" y="96"/>
                      <a:pt x="16" y="97"/>
                      <a:pt x="19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7" y="97"/>
                      <a:pt x="59" y="96"/>
                      <a:pt x="60" y="93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73" y="37"/>
                      <a:pt x="73" y="33"/>
                      <a:pt x="72" y="3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67" name="Freeform 17"/>
              <p:cNvSpPr>
                <a:spLocks/>
              </p:cNvSpPr>
              <p:nvPr/>
            </p:nvSpPr>
            <p:spPr bwMode="auto">
              <a:xfrm>
                <a:off x="5505604" y="4775079"/>
                <a:ext cx="551144" cy="146253"/>
              </a:xfrm>
              <a:custGeom>
                <a:avLst/>
                <a:gdLst>
                  <a:gd name="T0" fmla="*/ 83 w 83"/>
                  <a:gd name="T1" fmla="*/ 11 h 22"/>
                  <a:gd name="T2" fmla="*/ 72 w 83"/>
                  <a:gd name="T3" fmla="*/ 22 h 22"/>
                  <a:gd name="T4" fmla="*/ 11 w 83"/>
                  <a:gd name="T5" fmla="*/ 22 h 22"/>
                  <a:gd name="T6" fmla="*/ 0 w 83"/>
                  <a:gd name="T7" fmla="*/ 11 h 22"/>
                  <a:gd name="T8" fmla="*/ 0 w 83"/>
                  <a:gd name="T9" fmla="*/ 11 h 22"/>
                  <a:gd name="T10" fmla="*/ 11 w 83"/>
                  <a:gd name="T11" fmla="*/ 0 h 22"/>
                  <a:gd name="T12" fmla="*/ 72 w 83"/>
                  <a:gd name="T13" fmla="*/ 0 h 22"/>
                  <a:gd name="T14" fmla="*/ 83 w 83"/>
                  <a:gd name="T15" fmla="*/ 1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22">
                    <a:moveTo>
                      <a:pt x="83" y="11"/>
                    </a:moveTo>
                    <a:cubicBezTo>
                      <a:pt x="83" y="17"/>
                      <a:pt x="78" y="22"/>
                      <a:pt x="72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5" y="22"/>
                      <a:pt x="0" y="17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78" y="0"/>
                      <a:pt x="83" y="5"/>
                      <a:pt x="83" y="11"/>
                    </a:cubicBezTo>
                    <a:close/>
                  </a:path>
                </a:pathLst>
              </a:custGeom>
              <a:solidFill>
                <a:srgbClr val="F3B5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68" name="Freeform 18"/>
              <p:cNvSpPr>
                <a:spLocks/>
              </p:cNvSpPr>
              <p:nvPr/>
            </p:nvSpPr>
            <p:spPr bwMode="auto">
              <a:xfrm>
                <a:off x="5924350" y="4728124"/>
                <a:ext cx="112384" cy="106996"/>
              </a:xfrm>
              <a:custGeom>
                <a:avLst/>
                <a:gdLst>
                  <a:gd name="T0" fmla="*/ 16 w 17"/>
                  <a:gd name="T1" fmla="*/ 1 h 16"/>
                  <a:gd name="T2" fmla="*/ 16 w 17"/>
                  <a:gd name="T3" fmla="*/ 1 h 16"/>
                  <a:gd name="T4" fmla="*/ 15 w 17"/>
                  <a:gd name="T5" fmla="*/ 6 h 16"/>
                  <a:gd name="T6" fmla="*/ 12 w 17"/>
                  <a:gd name="T7" fmla="*/ 9 h 16"/>
                  <a:gd name="T8" fmla="*/ 11 w 17"/>
                  <a:gd name="T9" fmla="*/ 11 h 16"/>
                  <a:gd name="T10" fmla="*/ 5 w 17"/>
                  <a:gd name="T11" fmla="*/ 16 h 16"/>
                  <a:gd name="T12" fmla="*/ 0 w 17"/>
                  <a:gd name="T13" fmla="*/ 11 h 16"/>
                  <a:gd name="T14" fmla="*/ 6 w 17"/>
                  <a:gd name="T15" fmla="*/ 6 h 16"/>
                  <a:gd name="T16" fmla="*/ 7 w 17"/>
                  <a:gd name="T17" fmla="*/ 4 h 16"/>
                  <a:gd name="T18" fmla="*/ 11 w 17"/>
                  <a:gd name="T19" fmla="*/ 1 h 16"/>
                  <a:gd name="T20" fmla="*/ 16 w 17"/>
                  <a:gd name="T21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" h="16">
                    <a:moveTo>
                      <a:pt x="16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7" y="3"/>
                      <a:pt x="17" y="5"/>
                      <a:pt x="15" y="6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2" y="0"/>
                      <a:pt x="13" y="0"/>
                      <a:pt x="16" y="1"/>
                    </a:cubicBezTo>
                    <a:close/>
                  </a:path>
                </a:pathLst>
              </a:custGeom>
              <a:solidFill>
                <a:srgbClr val="F3B5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69" name="Rectangle 19"/>
              <p:cNvSpPr>
                <a:spLocks noChangeArrowheads="1"/>
              </p:cNvSpPr>
              <p:nvPr/>
            </p:nvSpPr>
            <p:spPr bwMode="auto">
              <a:xfrm>
                <a:off x="5505604" y="4775079"/>
                <a:ext cx="146253" cy="86212"/>
              </a:xfrm>
              <a:prstGeom prst="rect">
                <a:avLst/>
              </a:prstGeom>
              <a:solidFill>
                <a:srgbClr val="F3B5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70" name="Freeform 20"/>
              <p:cNvSpPr>
                <a:spLocks/>
              </p:cNvSpPr>
              <p:nvPr/>
            </p:nvSpPr>
            <p:spPr bwMode="auto">
              <a:xfrm>
                <a:off x="5505604" y="4362491"/>
                <a:ext cx="146253" cy="412588"/>
              </a:xfrm>
              <a:custGeom>
                <a:avLst/>
                <a:gdLst>
                  <a:gd name="T0" fmla="*/ 22 w 22"/>
                  <a:gd name="T1" fmla="*/ 0 h 62"/>
                  <a:gd name="T2" fmla="*/ 0 w 22"/>
                  <a:gd name="T3" fmla="*/ 22 h 62"/>
                  <a:gd name="T4" fmla="*/ 0 w 22"/>
                  <a:gd name="T5" fmla="*/ 62 h 62"/>
                  <a:gd name="T6" fmla="*/ 22 w 22"/>
                  <a:gd name="T7" fmla="*/ 62 h 62"/>
                  <a:gd name="T8" fmla="*/ 22 w 22"/>
                  <a:gd name="T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2">
                    <a:moveTo>
                      <a:pt x="22" y="0"/>
                    </a:moveTo>
                    <a:cubicBezTo>
                      <a:pt x="10" y="0"/>
                      <a:pt x="0" y="10"/>
                      <a:pt x="0" y="22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22" y="62"/>
                      <a:pt x="22" y="62"/>
                      <a:pt x="22" y="62"/>
                    </a:cubicBez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AF2A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71" name="Freeform 21"/>
              <p:cNvSpPr>
                <a:spLocks/>
              </p:cNvSpPr>
              <p:nvPr/>
            </p:nvSpPr>
            <p:spPr bwMode="auto">
              <a:xfrm>
                <a:off x="5478662" y="4708111"/>
                <a:ext cx="173194" cy="66968"/>
              </a:xfrm>
              <a:custGeom>
                <a:avLst/>
                <a:gdLst>
                  <a:gd name="T0" fmla="*/ 26 w 26"/>
                  <a:gd name="T1" fmla="*/ 10 h 10"/>
                  <a:gd name="T2" fmla="*/ 0 w 26"/>
                  <a:gd name="T3" fmla="*/ 10 h 10"/>
                  <a:gd name="T4" fmla="*/ 10 w 26"/>
                  <a:gd name="T5" fmla="*/ 0 h 10"/>
                  <a:gd name="T6" fmla="*/ 26 w 26"/>
                  <a:gd name="T7" fmla="*/ 0 h 10"/>
                  <a:gd name="T8" fmla="*/ 26 w 2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10">
                    <a:moveTo>
                      <a:pt x="26" y="1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26" y="0"/>
                      <a:pt x="26" y="0"/>
                      <a:pt x="26" y="0"/>
                    </a:cubicBez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E9C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72" name="Freeform 22"/>
              <p:cNvSpPr>
                <a:spLocks/>
              </p:cNvSpPr>
              <p:nvPr/>
            </p:nvSpPr>
            <p:spPr bwMode="auto">
              <a:xfrm>
                <a:off x="5684957" y="5840419"/>
                <a:ext cx="192439" cy="166267"/>
              </a:xfrm>
              <a:custGeom>
                <a:avLst/>
                <a:gdLst>
                  <a:gd name="T0" fmla="*/ 19 w 29"/>
                  <a:gd name="T1" fmla="*/ 0 h 25"/>
                  <a:gd name="T2" fmla="*/ 16 w 29"/>
                  <a:gd name="T3" fmla="*/ 9 h 25"/>
                  <a:gd name="T4" fmla="*/ 7 w 29"/>
                  <a:gd name="T5" fmla="*/ 19 h 25"/>
                  <a:gd name="T6" fmla="*/ 0 w 29"/>
                  <a:gd name="T7" fmla="*/ 22 h 25"/>
                  <a:gd name="T8" fmla="*/ 14 w 29"/>
                  <a:gd name="T9" fmla="*/ 25 h 25"/>
                  <a:gd name="T10" fmla="*/ 29 w 29"/>
                  <a:gd name="T11" fmla="*/ 18 h 25"/>
                  <a:gd name="T12" fmla="*/ 29 w 29"/>
                  <a:gd name="T13" fmla="*/ 10 h 25"/>
                  <a:gd name="T14" fmla="*/ 25 w 29"/>
                  <a:gd name="T15" fmla="*/ 0 h 25"/>
                  <a:gd name="T16" fmla="*/ 19 w 29"/>
                  <a:gd name="T1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25">
                    <a:moveTo>
                      <a:pt x="19" y="0"/>
                    </a:moveTo>
                    <a:cubicBezTo>
                      <a:pt x="16" y="9"/>
                      <a:pt x="16" y="9"/>
                      <a:pt x="16" y="9"/>
                    </a:cubicBezTo>
                    <a:cubicBezTo>
                      <a:pt x="15" y="13"/>
                      <a:pt x="11" y="17"/>
                      <a:pt x="7" y="19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5" y="0"/>
                      <a:pt x="25" y="0"/>
                      <a:pt x="25" y="0"/>
                    </a:cubicBez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3B5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73" name="Freeform 23"/>
              <p:cNvSpPr>
                <a:spLocks/>
              </p:cNvSpPr>
              <p:nvPr/>
            </p:nvSpPr>
            <p:spPr bwMode="auto">
              <a:xfrm>
                <a:off x="5631844" y="5879676"/>
                <a:ext cx="258637" cy="187050"/>
              </a:xfrm>
              <a:custGeom>
                <a:avLst/>
                <a:gdLst>
                  <a:gd name="T0" fmla="*/ 38 w 39"/>
                  <a:gd name="T1" fmla="*/ 3 h 28"/>
                  <a:gd name="T2" fmla="*/ 36 w 39"/>
                  <a:gd name="T3" fmla="*/ 0 h 28"/>
                  <a:gd name="T4" fmla="*/ 36 w 39"/>
                  <a:gd name="T5" fmla="*/ 0 h 28"/>
                  <a:gd name="T6" fmla="*/ 36 w 39"/>
                  <a:gd name="T7" fmla="*/ 1 h 28"/>
                  <a:gd name="T8" fmla="*/ 35 w 39"/>
                  <a:gd name="T9" fmla="*/ 5 h 28"/>
                  <a:gd name="T10" fmla="*/ 19 w 39"/>
                  <a:gd name="T11" fmla="*/ 18 h 28"/>
                  <a:gd name="T12" fmla="*/ 9 w 39"/>
                  <a:gd name="T13" fmla="*/ 16 h 28"/>
                  <a:gd name="T14" fmla="*/ 8 w 39"/>
                  <a:gd name="T15" fmla="*/ 16 h 28"/>
                  <a:gd name="T16" fmla="*/ 0 w 39"/>
                  <a:gd name="T17" fmla="*/ 22 h 28"/>
                  <a:gd name="T18" fmla="*/ 11 w 39"/>
                  <a:gd name="T19" fmla="*/ 28 h 28"/>
                  <a:gd name="T20" fmla="*/ 26 w 39"/>
                  <a:gd name="T21" fmla="*/ 25 h 28"/>
                  <a:gd name="T22" fmla="*/ 31 w 39"/>
                  <a:gd name="T23" fmla="*/ 18 h 28"/>
                  <a:gd name="T24" fmla="*/ 33 w 39"/>
                  <a:gd name="T25" fmla="*/ 20 h 28"/>
                  <a:gd name="T26" fmla="*/ 34 w 39"/>
                  <a:gd name="T27" fmla="*/ 25 h 28"/>
                  <a:gd name="T28" fmla="*/ 36 w 39"/>
                  <a:gd name="T29" fmla="*/ 25 h 28"/>
                  <a:gd name="T30" fmla="*/ 37 w 39"/>
                  <a:gd name="T31" fmla="*/ 14 h 28"/>
                  <a:gd name="T32" fmla="*/ 38 w 39"/>
                  <a:gd name="T33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28">
                    <a:moveTo>
                      <a:pt x="38" y="3"/>
                    </a:moveTo>
                    <a:cubicBezTo>
                      <a:pt x="37" y="1"/>
                      <a:pt x="36" y="0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6" y="0"/>
                      <a:pt x="36" y="1"/>
                    </a:cubicBezTo>
                    <a:cubicBezTo>
                      <a:pt x="36" y="3"/>
                      <a:pt x="36" y="4"/>
                      <a:pt x="35" y="5"/>
                    </a:cubicBezTo>
                    <a:cubicBezTo>
                      <a:pt x="34" y="12"/>
                      <a:pt x="27" y="18"/>
                      <a:pt x="19" y="18"/>
                    </a:cubicBezTo>
                    <a:cubicBezTo>
                      <a:pt x="16" y="18"/>
                      <a:pt x="12" y="18"/>
                      <a:pt x="9" y="16"/>
                    </a:cubicBezTo>
                    <a:cubicBezTo>
                      <a:pt x="9" y="16"/>
                      <a:pt x="8" y="16"/>
                      <a:pt x="8" y="16"/>
                    </a:cubicBezTo>
                    <a:cubicBezTo>
                      <a:pt x="3" y="18"/>
                      <a:pt x="1" y="20"/>
                      <a:pt x="0" y="22"/>
                    </a:cubicBezTo>
                    <a:cubicBezTo>
                      <a:pt x="0" y="24"/>
                      <a:pt x="2" y="28"/>
                      <a:pt x="11" y="28"/>
                    </a:cubicBezTo>
                    <a:cubicBezTo>
                      <a:pt x="20" y="28"/>
                      <a:pt x="22" y="27"/>
                      <a:pt x="26" y="25"/>
                    </a:cubicBezTo>
                    <a:cubicBezTo>
                      <a:pt x="30" y="23"/>
                      <a:pt x="31" y="18"/>
                      <a:pt x="31" y="18"/>
                    </a:cubicBezTo>
                    <a:cubicBezTo>
                      <a:pt x="31" y="18"/>
                      <a:pt x="32" y="18"/>
                      <a:pt x="33" y="20"/>
                    </a:cubicBezTo>
                    <a:cubicBezTo>
                      <a:pt x="34" y="21"/>
                      <a:pt x="34" y="25"/>
                      <a:pt x="34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6" y="25"/>
                      <a:pt x="36" y="19"/>
                      <a:pt x="37" y="14"/>
                    </a:cubicBezTo>
                    <a:cubicBezTo>
                      <a:pt x="38" y="9"/>
                      <a:pt x="39" y="6"/>
                      <a:pt x="38" y="3"/>
                    </a:cubicBezTo>
                    <a:close/>
                  </a:path>
                </a:pathLst>
              </a:custGeom>
              <a:solidFill>
                <a:srgbClr val="AF2A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74" name="Freeform 24"/>
              <p:cNvSpPr>
                <a:spLocks/>
              </p:cNvSpPr>
              <p:nvPr/>
            </p:nvSpPr>
            <p:spPr bwMode="auto">
              <a:xfrm>
                <a:off x="5910495" y="5474016"/>
                <a:ext cx="86982" cy="385647"/>
              </a:xfrm>
              <a:custGeom>
                <a:avLst/>
                <a:gdLst>
                  <a:gd name="T0" fmla="*/ 61 w 113"/>
                  <a:gd name="T1" fmla="*/ 484 h 501"/>
                  <a:gd name="T2" fmla="*/ 0 w 113"/>
                  <a:gd name="T3" fmla="*/ 501 h 501"/>
                  <a:gd name="T4" fmla="*/ 0 w 113"/>
                  <a:gd name="T5" fmla="*/ 0 h 501"/>
                  <a:gd name="T6" fmla="*/ 113 w 113"/>
                  <a:gd name="T7" fmla="*/ 0 h 501"/>
                  <a:gd name="T8" fmla="*/ 61 w 113"/>
                  <a:gd name="T9" fmla="*/ 484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501">
                    <a:moveTo>
                      <a:pt x="61" y="484"/>
                    </a:moveTo>
                    <a:lnTo>
                      <a:pt x="0" y="501"/>
                    </a:lnTo>
                    <a:lnTo>
                      <a:pt x="0" y="0"/>
                    </a:lnTo>
                    <a:lnTo>
                      <a:pt x="113" y="0"/>
                    </a:lnTo>
                    <a:lnTo>
                      <a:pt x="61" y="484"/>
                    </a:lnTo>
                    <a:close/>
                  </a:path>
                </a:pathLst>
              </a:custGeom>
              <a:solidFill>
                <a:srgbClr val="F3B5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75" name="Freeform 25"/>
              <p:cNvSpPr>
                <a:spLocks/>
              </p:cNvSpPr>
              <p:nvPr/>
            </p:nvSpPr>
            <p:spPr bwMode="auto">
              <a:xfrm>
                <a:off x="5890481" y="5840419"/>
                <a:ext cx="193208" cy="166267"/>
              </a:xfrm>
              <a:custGeom>
                <a:avLst/>
                <a:gdLst>
                  <a:gd name="T0" fmla="*/ 10 w 29"/>
                  <a:gd name="T1" fmla="*/ 0 h 25"/>
                  <a:gd name="T2" fmla="*/ 13 w 29"/>
                  <a:gd name="T3" fmla="*/ 9 h 25"/>
                  <a:gd name="T4" fmla="*/ 22 w 29"/>
                  <a:gd name="T5" fmla="*/ 19 h 25"/>
                  <a:gd name="T6" fmla="*/ 29 w 29"/>
                  <a:gd name="T7" fmla="*/ 22 h 25"/>
                  <a:gd name="T8" fmla="*/ 15 w 29"/>
                  <a:gd name="T9" fmla="*/ 25 h 25"/>
                  <a:gd name="T10" fmla="*/ 0 w 29"/>
                  <a:gd name="T11" fmla="*/ 18 h 25"/>
                  <a:gd name="T12" fmla="*/ 0 w 29"/>
                  <a:gd name="T13" fmla="*/ 10 h 25"/>
                  <a:gd name="T14" fmla="*/ 4 w 29"/>
                  <a:gd name="T15" fmla="*/ 0 h 25"/>
                  <a:gd name="T16" fmla="*/ 10 w 29"/>
                  <a:gd name="T1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25">
                    <a:moveTo>
                      <a:pt x="10" y="0"/>
                    </a:moveTo>
                    <a:cubicBezTo>
                      <a:pt x="13" y="9"/>
                      <a:pt x="13" y="9"/>
                      <a:pt x="13" y="9"/>
                    </a:cubicBezTo>
                    <a:cubicBezTo>
                      <a:pt x="14" y="13"/>
                      <a:pt x="18" y="17"/>
                      <a:pt x="22" y="19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4" y="0"/>
                      <a:pt x="4" y="0"/>
                      <a:pt x="4" y="0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3B5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76" name="Freeform 26"/>
              <p:cNvSpPr>
                <a:spLocks/>
              </p:cNvSpPr>
              <p:nvPr/>
            </p:nvSpPr>
            <p:spPr bwMode="auto">
              <a:xfrm>
                <a:off x="5877395" y="5879676"/>
                <a:ext cx="266335" cy="187050"/>
              </a:xfrm>
              <a:custGeom>
                <a:avLst/>
                <a:gdLst>
                  <a:gd name="T0" fmla="*/ 1 w 40"/>
                  <a:gd name="T1" fmla="*/ 3 h 28"/>
                  <a:gd name="T2" fmla="*/ 3 w 40"/>
                  <a:gd name="T3" fmla="*/ 0 h 28"/>
                  <a:gd name="T4" fmla="*/ 4 w 40"/>
                  <a:gd name="T5" fmla="*/ 0 h 28"/>
                  <a:gd name="T6" fmla="*/ 3 w 40"/>
                  <a:gd name="T7" fmla="*/ 1 h 28"/>
                  <a:gd name="T8" fmla="*/ 4 w 40"/>
                  <a:gd name="T9" fmla="*/ 5 h 28"/>
                  <a:gd name="T10" fmla="*/ 20 w 40"/>
                  <a:gd name="T11" fmla="*/ 18 h 28"/>
                  <a:gd name="T12" fmla="*/ 30 w 40"/>
                  <a:gd name="T13" fmla="*/ 16 h 28"/>
                  <a:gd name="T14" fmla="*/ 31 w 40"/>
                  <a:gd name="T15" fmla="*/ 16 h 28"/>
                  <a:gd name="T16" fmla="*/ 39 w 40"/>
                  <a:gd name="T17" fmla="*/ 22 h 28"/>
                  <a:gd name="T18" fmla="*/ 28 w 40"/>
                  <a:gd name="T19" fmla="*/ 28 h 28"/>
                  <a:gd name="T20" fmla="*/ 13 w 40"/>
                  <a:gd name="T21" fmla="*/ 25 h 28"/>
                  <a:gd name="T22" fmla="*/ 8 w 40"/>
                  <a:gd name="T23" fmla="*/ 18 h 28"/>
                  <a:gd name="T24" fmla="*/ 6 w 40"/>
                  <a:gd name="T25" fmla="*/ 20 h 28"/>
                  <a:gd name="T26" fmla="*/ 6 w 40"/>
                  <a:gd name="T27" fmla="*/ 25 h 28"/>
                  <a:gd name="T28" fmla="*/ 3 w 40"/>
                  <a:gd name="T29" fmla="*/ 25 h 28"/>
                  <a:gd name="T30" fmla="*/ 2 w 40"/>
                  <a:gd name="T31" fmla="*/ 14 h 28"/>
                  <a:gd name="T32" fmla="*/ 1 w 40"/>
                  <a:gd name="T33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28">
                    <a:moveTo>
                      <a:pt x="1" y="3"/>
                    </a:moveTo>
                    <a:cubicBezTo>
                      <a:pt x="2" y="1"/>
                      <a:pt x="3" y="0"/>
                      <a:pt x="3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1"/>
                    </a:cubicBezTo>
                    <a:cubicBezTo>
                      <a:pt x="3" y="3"/>
                      <a:pt x="3" y="4"/>
                      <a:pt x="4" y="5"/>
                    </a:cubicBezTo>
                    <a:cubicBezTo>
                      <a:pt x="6" y="12"/>
                      <a:pt x="12" y="18"/>
                      <a:pt x="20" y="18"/>
                    </a:cubicBezTo>
                    <a:cubicBezTo>
                      <a:pt x="24" y="18"/>
                      <a:pt x="27" y="18"/>
                      <a:pt x="30" y="16"/>
                    </a:cubicBezTo>
                    <a:cubicBezTo>
                      <a:pt x="30" y="16"/>
                      <a:pt x="31" y="16"/>
                      <a:pt x="31" y="16"/>
                    </a:cubicBezTo>
                    <a:cubicBezTo>
                      <a:pt x="36" y="18"/>
                      <a:pt x="38" y="20"/>
                      <a:pt x="39" y="22"/>
                    </a:cubicBezTo>
                    <a:cubicBezTo>
                      <a:pt x="40" y="24"/>
                      <a:pt x="38" y="28"/>
                      <a:pt x="28" y="28"/>
                    </a:cubicBezTo>
                    <a:cubicBezTo>
                      <a:pt x="19" y="28"/>
                      <a:pt x="17" y="27"/>
                      <a:pt x="13" y="25"/>
                    </a:cubicBezTo>
                    <a:cubicBezTo>
                      <a:pt x="9" y="23"/>
                      <a:pt x="8" y="18"/>
                      <a:pt x="8" y="18"/>
                    </a:cubicBezTo>
                    <a:cubicBezTo>
                      <a:pt x="8" y="18"/>
                      <a:pt x="7" y="18"/>
                      <a:pt x="6" y="20"/>
                    </a:cubicBezTo>
                    <a:cubicBezTo>
                      <a:pt x="6" y="21"/>
                      <a:pt x="6" y="25"/>
                      <a:pt x="6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3" y="19"/>
                      <a:pt x="2" y="14"/>
                    </a:cubicBezTo>
                    <a:cubicBezTo>
                      <a:pt x="1" y="9"/>
                      <a:pt x="0" y="6"/>
                      <a:pt x="1" y="3"/>
                    </a:cubicBezTo>
                    <a:close/>
                  </a:path>
                </a:pathLst>
              </a:custGeom>
              <a:solidFill>
                <a:srgbClr val="AF2A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34" name="Rectangle 84"/>
              <p:cNvSpPr>
                <a:spLocks noChangeArrowheads="1"/>
              </p:cNvSpPr>
              <p:nvPr/>
            </p:nvSpPr>
            <p:spPr bwMode="auto">
              <a:xfrm>
                <a:off x="6116789" y="5074514"/>
                <a:ext cx="1535659" cy="100068"/>
              </a:xfrm>
              <a:prstGeom prst="rect">
                <a:avLst/>
              </a:prstGeom>
              <a:solidFill>
                <a:srgbClr val="965E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35" name="Rectangle 85"/>
              <p:cNvSpPr>
                <a:spLocks noChangeArrowheads="1"/>
              </p:cNvSpPr>
              <p:nvPr/>
            </p:nvSpPr>
            <p:spPr bwMode="auto">
              <a:xfrm>
                <a:off x="6548621" y="5174582"/>
                <a:ext cx="100068" cy="918316"/>
              </a:xfrm>
              <a:prstGeom prst="rect">
                <a:avLst/>
              </a:prstGeom>
              <a:solidFill>
                <a:srgbClr val="5230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36" name="Freeform 86"/>
              <p:cNvSpPr>
                <a:spLocks/>
              </p:cNvSpPr>
              <p:nvPr/>
            </p:nvSpPr>
            <p:spPr bwMode="auto">
              <a:xfrm>
                <a:off x="6116789" y="5174582"/>
                <a:ext cx="1535659" cy="918316"/>
              </a:xfrm>
              <a:custGeom>
                <a:avLst/>
                <a:gdLst>
                  <a:gd name="T0" fmla="*/ 1995 w 1995"/>
                  <a:gd name="T1" fmla="*/ 1193 h 1193"/>
                  <a:gd name="T2" fmla="*/ 1865 w 1995"/>
                  <a:gd name="T3" fmla="*/ 1193 h 1193"/>
                  <a:gd name="T4" fmla="*/ 1865 w 1995"/>
                  <a:gd name="T5" fmla="*/ 121 h 1193"/>
                  <a:gd name="T6" fmla="*/ 0 w 1995"/>
                  <a:gd name="T7" fmla="*/ 121 h 1193"/>
                  <a:gd name="T8" fmla="*/ 0 w 1995"/>
                  <a:gd name="T9" fmla="*/ 0 h 1193"/>
                  <a:gd name="T10" fmla="*/ 1995 w 1995"/>
                  <a:gd name="T11" fmla="*/ 0 h 1193"/>
                  <a:gd name="T12" fmla="*/ 1995 w 1995"/>
                  <a:gd name="T13" fmla="*/ 1193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5" h="1193">
                    <a:moveTo>
                      <a:pt x="1995" y="1193"/>
                    </a:moveTo>
                    <a:lnTo>
                      <a:pt x="1865" y="1193"/>
                    </a:lnTo>
                    <a:lnTo>
                      <a:pt x="1865" y="121"/>
                    </a:lnTo>
                    <a:lnTo>
                      <a:pt x="0" y="121"/>
                    </a:lnTo>
                    <a:lnTo>
                      <a:pt x="0" y="0"/>
                    </a:lnTo>
                    <a:lnTo>
                      <a:pt x="1995" y="0"/>
                    </a:lnTo>
                    <a:lnTo>
                      <a:pt x="1995" y="1193"/>
                    </a:lnTo>
                    <a:close/>
                  </a:path>
                </a:pathLst>
              </a:custGeom>
              <a:solidFill>
                <a:srgbClr val="7247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37" name="Rectangle 87"/>
              <p:cNvSpPr>
                <a:spLocks noChangeArrowheads="1"/>
              </p:cNvSpPr>
              <p:nvPr/>
            </p:nvSpPr>
            <p:spPr bwMode="auto">
              <a:xfrm>
                <a:off x="5691115" y="5074514"/>
                <a:ext cx="678153" cy="100068"/>
              </a:xfrm>
              <a:prstGeom prst="rect">
                <a:avLst/>
              </a:prstGeom>
              <a:solidFill>
                <a:srgbClr val="7247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38" name="Freeform 88"/>
              <p:cNvSpPr>
                <a:spLocks/>
              </p:cNvSpPr>
              <p:nvPr/>
            </p:nvSpPr>
            <p:spPr bwMode="auto">
              <a:xfrm>
                <a:off x="5691115" y="5174582"/>
                <a:ext cx="678153" cy="918316"/>
              </a:xfrm>
              <a:custGeom>
                <a:avLst/>
                <a:gdLst>
                  <a:gd name="T0" fmla="*/ 881 w 881"/>
                  <a:gd name="T1" fmla="*/ 1193 h 1193"/>
                  <a:gd name="T2" fmla="*/ 752 w 881"/>
                  <a:gd name="T3" fmla="*/ 1193 h 1193"/>
                  <a:gd name="T4" fmla="*/ 752 w 881"/>
                  <a:gd name="T5" fmla="*/ 121 h 1193"/>
                  <a:gd name="T6" fmla="*/ 121 w 881"/>
                  <a:gd name="T7" fmla="*/ 121 h 1193"/>
                  <a:gd name="T8" fmla="*/ 121 w 881"/>
                  <a:gd name="T9" fmla="*/ 1193 h 1193"/>
                  <a:gd name="T10" fmla="*/ 0 w 881"/>
                  <a:gd name="T11" fmla="*/ 1193 h 1193"/>
                  <a:gd name="T12" fmla="*/ 0 w 881"/>
                  <a:gd name="T13" fmla="*/ 0 h 1193"/>
                  <a:gd name="T14" fmla="*/ 881 w 881"/>
                  <a:gd name="T15" fmla="*/ 0 h 1193"/>
                  <a:gd name="T16" fmla="*/ 881 w 881"/>
                  <a:gd name="T17" fmla="*/ 1193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1" h="1193">
                    <a:moveTo>
                      <a:pt x="881" y="1193"/>
                    </a:moveTo>
                    <a:lnTo>
                      <a:pt x="752" y="1193"/>
                    </a:lnTo>
                    <a:lnTo>
                      <a:pt x="752" y="121"/>
                    </a:lnTo>
                    <a:lnTo>
                      <a:pt x="121" y="121"/>
                    </a:lnTo>
                    <a:lnTo>
                      <a:pt x="121" y="1193"/>
                    </a:lnTo>
                    <a:lnTo>
                      <a:pt x="0" y="1193"/>
                    </a:lnTo>
                    <a:lnTo>
                      <a:pt x="0" y="0"/>
                    </a:lnTo>
                    <a:lnTo>
                      <a:pt x="881" y="0"/>
                    </a:lnTo>
                    <a:lnTo>
                      <a:pt x="881" y="1193"/>
                    </a:lnTo>
                    <a:close/>
                  </a:path>
                </a:pathLst>
              </a:custGeom>
              <a:solidFill>
                <a:srgbClr val="965E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39" name="Freeform 89"/>
              <p:cNvSpPr>
                <a:spLocks/>
              </p:cNvSpPr>
              <p:nvPr/>
            </p:nvSpPr>
            <p:spPr bwMode="auto">
              <a:xfrm>
                <a:off x="5897409" y="4988301"/>
                <a:ext cx="511886" cy="86212"/>
              </a:xfrm>
              <a:custGeom>
                <a:avLst/>
                <a:gdLst>
                  <a:gd name="T0" fmla="*/ 70 w 77"/>
                  <a:gd name="T1" fmla="*/ 0 h 13"/>
                  <a:gd name="T2" fmla="*/ 32 w 77"/>
                  <a:gd name="T3" fmla="*/ 0 h 13"/>
                  <a:gd name="T4" fmla="*/ 5 w 77"/>
                  <a:gd name="T5" fmla="*/ 5 h 13"/>
                  <a:gd name="T6" fmla="*/ 1 w 77"/>
                  <a:gd name="T7" fmla="*/ 8 h 13"/>
                  <a:gd name="T8" fmla="*/ 0 w 77"/>
                  <a:gd name="T9" fmla="*/ 13 h 13"/>
                  <a:gd name="T10" fmla="*/ 26 w 77"/>
                  <a:gd name="T11" fmla="*/ 8 h 13"/>
                  <a:gd name="T12" fmla="*/ 33 w 77"/>
                  <a:gd name="T13" fmla="*/ 13 h 13"/>
                  <a:gd name="T14" fmla="*/ 71 w 77"/>
                  <a:gd name="T15" fmla="*/ 13 h 13"/>
                  <a:gd name="T16" fmla="*/ 76 w 77"/>
                  <a:gd name="T17" fmla="*/ 6 h 13"/>
                  <a:gd name="T18" fmla="*/ 77 w 77"/>
                  <a:gd name="T19" fmla="*/ 6 h 13"/>
                  <a:gd name="T20" fmla="*/ 70 w 77"/>
                  <a:gd name="T2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7" h="13">
                    <a:moveTo>
                      <a:pt x="70" y="0"/>
                    </a:moveTo>
                    <a:cubicBezTo>
                      <a:pt x="63" y="0"/>
                      <a:pt x="32" y="0"/>
                      <a:pt x="32" y="0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3" y="6"/>
                      <a:pt x="2" y="7"/>
                      <a:pt x="1" y="8"/>
                    </a:cubicBezTo>
                    <a:cubicBezTo>
                      <a:pt x="0" y="9"/>
                      <a:pt x="0" y="11"/>
                      <a:pt x="0" y="13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7" y="11"/>
                      <a:pt x="30" y="13"/>
                      <a:pt x="33" y="13"/>
                    </a:cubicBezTo>
                    <a:cubicBezTo>
                      <a:pt x="34" y="13"/>
                      <a:pt x="67" y="13"/>
                      <a:pt x="71" y="13"/>
                    </a:cubicBezTo>
                    <a:cubicBezTo>
                      <a:pt x="75" y="12"/>
                      <a:pt x="77" y="9"/>
                      <a:pt x="76" y="6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6"/>
                      <a:pt x="77" y="0"/>
                      <a:pt x="70" y="0"/>
                    </a:cubicBezTo>
                    <a:close/>
                  </a:path>
                </a:pathLst>
              </a:custGeom>
              <a:solidFill>
                <a:srgbClr val="BCC7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40" name="Freeform 90"/>
              <p:cNvSpPr>
                <a:spLocks/>
              </p:cNvSpPr>
              <p:nvPr/>
            </p:nvSpPr>
            <p:spPr bwMode="auto">
              <a:xfrm>
                <a:off x="5897409" y="4981373"/>
                <a:ext cx="259407" cy="93140"/>
              </a:xfrm>
              <a:custGeom>
                <a:avLst/>
                <a:gdLst>
                  <a:gd name="T0" fmla="*/ 39 w 39"/>
                  <a:gd name="T1" fmla="*/ 7 h 14"/>
                  <a:gd name="T2" fmla="*/ 31 w 39"/>
                  <a:gd name="T3" fmla="*/ 1 h 14"/>
                  <a:gd name="T4" fmla="*/ 5 w 39"/>
                  <a:gd name="T5" fmla="*/ 6 h 14"/>
                  <a:gd name="T6" fmla="*/ 1 w 39"/>
                  <a:gd name="T7" fmla="*/ 9 h 14"/>
                  <a:gd name="T8" fmla="*/ 0 w 39"/>
                  <a:gd name="T9" fmla="*/ 14 h 14"/>
                  <a:gd name="T10" fmla="*/ 0 w 39"/>
                  <a:gd name="T11" fmla="*/ 14 h 14"/>
                  <a:gd name="T12" fmla="*/ 26 w 39"/>
                  <a:gd name="T13" fmla="*/ 9 h 14"/>
                  <a:gd name="T14" fmla="*/ 33 w 39"/>
                  <a:gd name="T15" fmla="*/ 14 h 14"/>
                  <a:gd name="T16" fmla="*/ 38 w 39"/>
                  <a:gd name="T17" fmla="*/ 7 h 14"/>
                  <a:gd name="T18" fmla="*/ 39 w 39"/>
                  <a:gd name="T19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14">
                    <a:moveTo>
                      <a:pt x="39" y="7"/>
                    </a:moveTo>
                    <a:cubicBezTo>
                      <a:pt x="39" y="7"/>
                      <a:pt x="39" y="0"/>
                      <a:pt x="31" y="1"/>
                    </a:cubicBezTo>
                    <a:cubicBezTo>
                      <a:pt x="26" y="2"/>
                      <a:pt x="13" y="5"/>
                      <a:pt x="5" y="6"/>
                    </a:cubicBezTo>
                    <a:cubicBezTo>
                      <a:pt x="3" y="7"/>
                      <a:pt x="2" y="7"/>
                      <a:pt x="1" y="9"/>
                    </a:cubicBezTo>
                    <a:cubicBezTo>
                      <a:pt x="0" y="10"/>
                      <a:pt x="0" y="12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7" y="12"/>
                      <a:pt x="30" y="14"/>
                      <a:pt x="33" y="14"/>
                    </a:cubicBezTo>
                    <a:cubicBezTo>
                      <a:pt x="37" y="13"/>
                      <a:pt x="39" y="10"/>
                      <a:pt x="38" y="7"/>
                    </a:cubicBezTo>
                    <a:lnTo>
                      <a:pt x="39" y="7"/>
                    </a:lnTo>
                    <a:close/>
                  </a:path>
                </a:pathLst>
              </a:custGeom>
              <a:solidFill>
                <a:srgbClr val="F3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41" name="Oval 91"/>
              <p:cNvSpPr>
                <a:spLocks noChangeArrowheads="1"/>
              </p:cNvSpPr>
              <p:nvPr/>
            </p:nvSpPr>
            <p:spPr bwMode="auto">
              <a:xfrm>
                <a:off x="6083689" y="5001387"/>
                <a:ext cx="53113" cy="53113"/>
              </a:xfrm>
              <a:prstGeom prst="ellipse">
                <a:avLst/>
              </a:prstGeom>
              <a:solidFill>
                <a:srgbClr val="BCC7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42" name="Freeform 92"/>
              <p:cNvSpPr>
                <a:spLocks/>
              </p:cNvSpPr>
              <p:nvPr/>
            </p:nvSpPr>
            <p:spPr bwMode="auto">
              <a:xfrm>
                <a:off x="6063676" y="4235482"/>
                <a:ext cx="192439" cy="712792"/>
              </a:xfrm>
              <a:custGeom>
                <a:avLst/>
                <a:gdLst>
                  <a:gd name="T0" fmla="*/ 18 w 29"/>
                  <a:gd name="T1" fmla="*/ 0 h 107"/>
                  <a:gd name="T2" fmla="*/ 11 w 29"/>
                  <a:gd name="T3" fmla="*/ 10 h 107"/>
                  <a:gd name="T4" fmla="*/ 1 w 29"/>
                  <a:gd name="T5" fmla="*/ 97 h 107"/>
                  <a:gd name="T6" fmla="*/ 7 w 29"/>
                  <a:gd name="T7" fmla="*/ 107 h 107"/>
                  <a:gd name="T8" fmla="*/ 17 w 29"/>
                  <a:gd name="T9" fmla="*/ 107 h 107"/>
                  <a:gd name="T10" fmla="*/ 29 w 29"/>
                  <a:gd name="T11" fmla="*/ 0 h 107"/>
                  <a:gd name="T12" fmla="*/ 18 w 29"/>
                  <a:gd name="T13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107">
                    <a:moveTo>
                      <a:pt x="18" y="0"/>
                    </a:moveTo>
                    <a:cubicBezTo>
                      <a:pt x="15" y="0"/>
                      <a:pt x="11" y="3"/>
                      <a:pt x="11" y="10"/>
                    </a:cubicBezTo>
                    <a:cubicBezTo>
                      <a:pt x="1" y="97"/>
                      <a:pt x="1" y="97"/>
                      <a:pt x="1" y="97"/>
                    </a:cubicBezTo>
                    <a:cubicBezTo>
                      <a:pt x="0" y="104"/>
                      <a:pt x="4" y="107"/>
                      <a:pt x="7" y="107"/>
                    </a:cubicBezTo>
                    <a:cubicBezTo>
                      <a:pt x="17" y="107"/>
                      <a:pt x="17" y="107"/>
                      <a:pt x="17" y="107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3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43" name="Freeform 93"/>
              <p:cNvSpPr>
                <a:spLocks/>
              </p:cNvSpPr>
              <p:nvPr/>
            </p:nvSpPr>
            <p:spPr bwMode="auto">
              <a:xfrm>
                <a:off x="6123716" y="4235482"/>
                <a:ext cx="890605" cy="712792"/>
              </a:xfrm>
              <a:custGeom>
                <a:avLst/>
                <a:gdLst>
                  <a:gd name="T0" fmla="*/ 126 w 134"/>
                  <a:gd name="T1" fmla="*/ 0 h 107"/>
                  <a:gd name="T2" fmla="*/ 20 w 134"/>
                  <a:gd name="T3" fmla="*/ 0 h 107"/>
                  <a:gd name="T4" fmla="*/ 11 w 134"/>
                  <a:gd name="T5" fmla="*/ 8 h 107"/>
                  <a:gd name="T6" fmla="*/ 1 w 134"/>
                  <a:gd name="T7" fmla="*/ 97 h 107"/>
                  <a:gd name="T8" fmla="*/ 9 w 134"/>
                  <a:gd name="T9" fmla="*/ 107 h 107"/>
                  <a:gd name="T10" fmla="*/ 116 w 134"/>
                  <a:gd name="T11" fmla="*/ 107 h 107"/>
                  <a:gd name="T12" fmla="*/ 123 w 134"/>
                  <a:gd name="T13" fmla="*/ 101 h 107"/>
                  <a:gd name="T14" fmla="*/ 134 w 134"/>
                  <a:gd name="T15" fmla="*/ 8 h 107"/>
                  <a:gd name="T16" fmla="*/ 126 w 134"/>
                  <a:gd name="T17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4" h="107">
                    <a:moveTo>
                      <a:pt x="126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5" y="0"/>
                      <a:pt x="11" y="3"/>
                      <a:pt x="11" y="8"/>
                    </a:cubicBezTo>
                    <a:cubicBezTo>
                      <a:pt x="1" y="97"/>
                      <a:pt x="1" y="97"/>
                      <a:pt x="1" y="97"/>
                    </a:cubicBezTo>
                    <a:cubicBezTo>
                      <a:pt x="0" y="103"/>
                      <a:pt x="4" y="107"/>
                      <a:pt x="9" y="107"/>
                    </a:cubicBezTo>
                    <a:cubicBezTo>
                      <a:pt x="116" y="107"/>
                      <a:pt x="116" y="107"/>
                      <a:pt x="116" y="107"/>
                    </a:cubicBezTo>
                    <a:cubicBezTo>
                      <a:pt x="120" y="107"/>
                      <a:pt x="123" y="105"/>
                      <a:pt x="123" y="101"/>
                    </a:cubicBezTo>
                    <a:cubicBezTo>
                      <a:pt x="134" y="8"/>
                      <a:pt x="134" y="8"/>
                      <a:pt x="134" y="8"/>
                    </a:cubicBezTo>
                    <a:cubicBezTo>
                      <a:pt x="134" y="4"/>
                      <a:pt x="131" y="0"/>
                      <a:pt x="126" y="0"/>
                    </a:cubicBezTo>
                    <a:close/>
                  </a:path>
                </a:pathLst>
              </a:custGeom>
              <a:solidFill>
                <a:srgbClr val="BCC7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44" name="Freeform 94"/>
              <p:cNvSpPr>
                <a:spLocks/>
              </p:cNvSpPr>
              <p:nvPr/>
            </p:nvSpPr>
            <p:spPr bwMode="auto">
              <a:xfrm>
                <a:off x="6229942" y="4588799"/>
                <a:ext cx="558071" cy="485715"/>
              </a:xfrm>
              <a:custGeom>
                <a:avLst/>
                <a:gdLst>
                  <a:gd name="T0" fmla="*/ 0 w 84"/>
                  <a:gd name="T1" fmla="*/ 73 h 73"/>
                  <a:gd name="T2" fmla="*/ 66 w 84"/>
                  <a:gd name="T3" fmla="*/ 73 h 73"/>
                  <a:gd name="T4" fmla="*/ 81 w 84"/>
                  <a:gd name="T5" fmla="*/ 65 h 73"/>
                  <a:gd name="T6" fmla="*/ 80 w 84"/>
                  <a:gd name="T7" fmla="*/ 49 h 73"/>
                  <a:gd name="T8" fmla="*/ 64 w 84"/>
                  <a:gd name="T9" fmla="*/ 0 h 73"/>
                  <a:gd name="T10" fmla="*/ 39 w 84"/>
                  <a:gd name="T11" fmla="*/ 0 h 73"/>
                  <a:gd name="T12" fmla="*/ 38 w 84"/>
                  <a:gd name="T13" fmla="*/ 13 h 73"/>
                  <a:gd name="T14" fmla="*/ 54 w 84"/>
                  <a:gd name="T15" fmla="*/ 60 h 73"/>
                  <a:gd name="T16" fmla="*/ 53 w 84"/>
                  <a:gd name="T17" fmla="*/ 66 h 73"/>
                  <a:gd name="T18" fmla="*/ 45 w 84"/>
                  <a:gd name="T19" fmla="*/ 70 h 73"/>
                  <a:gd name="T20" fmla="*/ 2 w 84"/>
                  <a:gd name="T21" fmla="*/ 71 h 73"/>
                  <a:gd name="T22" fmla="*/ 0 w 84"/>
                  <a:gd name="T23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4" h="73">
                    <a:moveTo>
                      <a:pt x="0" y="73"/>
                    </a:moveTo>
                    <a:cubicBezTo>
                      <a:pt x="1" y="73"/>
                      <a:pt x="55" y="73"/>
                      <a:pt x="66" y="73"/>
                    </a:cubicBezTo>
                    <a:cubicBezTo>
                      <a:pt x="76" y="73"/>
                      <a:pt x="80" y="68"/>
                      <a:pt x="81" y="65"/>
                    </a:cubicBezTo>
                    <a:cubicBezTo>
                      <a:pt x="84" y="61"/>
                      <a:pt x="82" y="55"/>
                      <a:pt x="80" y="49"/>
                    </a:cubicBezTo>
                    <a:cubicBezTo>
                      <a:pt x="78" y="41"/>
                      <a:pt x="66" y="6"/>
                      <a:pt x="64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2" y="71"/>
                      <a:pt x="2" y="71"/>
                      <a:pt x="2" y="71"/>
                    </a:cubicBezTo>
                    <a:cubicBezTo>
                      <a:pt x="0" y="73"/>
                      <a:pt x="0" y="73"/>
                      <a:pt x="0" y="73"/>
                    </a:cubicBezTo>
                  </a:path>
                </a:pathLst>
              </a:custGeom>
              <a:solidFill>
                <a:srgbClr val="99AD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45" name="Freeform 95"/>
              <p:cNvSpPr>
                <a:spLocks/>
              </p:cNvSpPr>
              <p:nvPr/>
            </p:nvSpPr>
            <p:spPr bwMode="auto">
              <a:xfrm>
                <a:off x="6229942" y="4588799"/>
                <a:ext cx="391805" cy="485715"/>
              </a:xfrm>
              <a:custGeom>
                <a:avLst/>
                <a:gdLst>
                  <a:gd name="T0" fmla="*/ 56 w 59"/>
                  <a:gd name="T1" fmla="*/ 49 h 73"/>
                  <a:gd name="T2" fmla="*/ 39 w 59"/>
                  <a:gd name="T3" fmla="*/ 0 h 73"/>
                  <a:gd name="T4" fmla="*/ 37 w 59"/>
                  <a:gd name="T5" fmla="*/ 13 h 73"/>
                  <a:gd name="T6" fmla="*/ 50 w 59"/>
                  <a:gd name="T7" fmla="*/ 53 h 73"/>
                  <a:gd name="T8" fmla="*/ 51 w 59"/>
                  <a:gd name="T9" fmla="*/ 61 h 73"/>
                  <a:gd name="T10" fmla="*/ 41 w 59"/>
                  <a:gd name="T11" fmla="*/ 69 h 73"/>
                  <a:gd name="T12" fmla="*/ 5 w 59"/>
                  <a:gd name="T13" fmla="*/ 69 h 73"/>
                  <a:gd name="T14" fmla="*/ 0 w 59"/>
                  <a:gd name="T15" fmla="*/ 72 h 73"/>
                  <a:gd name="T16" fmla="*/ 0 w 59"/>
                  <a:gd name="T17" fmla="*/ 73 h 73"/>
                  <a:gd name="T18" fmla="*/ 42 w 59"/>
                  <a:gd name="T19" fmla="*/ 73 h 73"/>
                  <a:gd name="T20" fmla="*/ 57 w 59"/>
                  <a:gd name="T21" fmla="*/ 65 h 73"/>
                  <a:gd name="T22" fmla="*/ 56 w 59"/>
                  <a:gd name="T23" fmla="*/ 49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9" h="73">
                    <a:moveTo>
                      <a:pt x="56" y="49"/>
                    </a:moveTo>
                    <a:cubicBezTo>
                      <a:pt x="54" y="41"/>
                      <a:pt x="42" y="7"/>
                      <a:pt x="39" y="0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42" y="26"/>
                      <a:pt x="49" y="48"/>
                      <a:pt x="50" y="53"/>
                    </a:cubicBezTo>
                    <a:cubicBezTo>
                      <a:pt x="51" y="56"/>
                      <a:pt x="51" y="58"/>
                      <a:pt x="51" y="61"/>
                    </a:cubicBezTo>
                    <a:cubicBezTo>
                      <a:pt x="50" y="64"/>
                      <a:pt x="46" y="69"/>
                      <a:pt x="41" y="69"/>
                    </a:cubicBezTo>
                    <a:cubicBezTo>
                      <a:pt x="33" y="69"/>
                      <a:pt x="14" y="70"/>
                      <a:pt x="5" y="69"/>
                    </a:cubicBezTo>
                    <a:cubicBezTo>
                      <a:pt x="2" y="69"/>
                      <a:pt x="0" y="70"/>
                      <a:pt x="0" y="72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73"/>
                      <a:pt x="30" y="73"/>
                      <a:pt x="42" y="73"/>
                    </a:cubicBezTo>
                    <a:cubicBezTo>
                      <a:pt x="51" y="73"/>
                      <a:pt x="55" y="68"/>
                      <a:pt x="57" y="65"/>
                    </a:cubicBezTo>
                    <a:cubicBezTo>
                      <a:pt x="59" y="61"/>
                      <a:pt x="58" y="55"/>
                      <a:pt x="56" y="49"/>
                    </a:cubicBezTo>
                    <a:close/>
                  </a:path>
                </a:pathLst>
              </a:custGeom>
              <a:solidFill>
                <a:srgbClr val="F3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61" name="Freeform 111"/>
              <p:cNvSpPr>
                <a:spLocks/>
              </p:cNvSpPr>
              <p:nvPr/>
            </p:nvSpPr>
            <p:spPr bwMode="auto">
              <a:xfrm>
                <a:off x="5584889" y="3866673"/>
                <a:ext cx="146253" cy="405660"/>
              </a:xfrm>
              <a:custGeom>
                <a:avLst/>
                <a:gdLst>
                  <a:gd name="T0" fmla="*/ 0 w 22"/>
                  <a:gd name="T1" fmla="*/ 61 h 61"/>
                  <a:gd name="T2" fmla="*/ 22 w 22"/>
                  <a:gd name="T3" fmla="*/ 60 h 61"/>
                  <a:gd name="T4" fmla="*/ 22 w 22"/>
                  <a:gd name="T5" fmla="*/ 0 h 61"/>
                  <a:gd name="T6" fmla="*/ 5 w 22"/>
                  <a:gd name="T7" fmla="*/ 0 h 61"/>
                  <a:gd name="T8" fmla="*/ 2 w 22"/>
                  <a:gd name="T9" fmla="*/ 33 h 61"/>
                  <a:gd name="T10" fmla="*/ 0 w 22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61">
                    <a:moveTo>
                      <a:pt x="0" y="61"/>
                    </a:moveTo>
                    <a:cubicBezTo>
                      <a:pt x="22" y="60"/>
                      <a:pt x="22" y="60"/>
                      <a:pt x="22" y="6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2" y="22"/>
                      <a:pt x="2" y="33"/>
                    </a:cubicBezTo>
                    <a:cubicBezTo>
                      <a:pt x="2" y="43"/>
                      <a:pt x="0" y="61"/>
                      <a:pt x="0" y="61"/>
                    </a:cubicBezTo>
                    <a:close/>
                  </a:path>
                </a:pathLst>
              </a:custGeom>
              <a:solidFill>
                <a:srgbClr val="FBD3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62" name="Oval 112"/>
              <p:cNvSpPr>
                <a:spLocks noChangeArrowheads="1"/>
              </p:cNvSpPr>
              <p:nvPr/>
            </p:nvSpPr>
            <p:spPr bwMode="auto">
              <a:xfrm>
                <a:off x="5950522" y="3669712"/>
                <a:ext cx="266335" cy="259407"/>
              </a:xfrm>
              <a:prstGeom prst="ellipse">
                <a:avLst/>
              </a:prstGeom>
              <a:solidFill>
                <a:srgbClr val="FBD3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63" name="Freeform 113"/>
              <p:cNvSpPr>
                <a:spLocks/>
              </p:cNvSpPr>
              <p:nvPr/>
            </p:nvSpPr>
            <p:spPr bwMode="auto">
              <a:xfrm>
                <a:off x="5651857" y="3815966"/>
                <a:ext cx="544986" cy="685851"/>
              </a:xfrm>
              <a:custGeom>
                <a:avLst/>
                <a:gdLst>
                  <a:gd name="T0" fmla="*/ 82 w 82"/>
                  <a:gd name="T1" fmla="*/ 45 h 103"/>
                  <a:gd name="T2" fmla="*/ 79 w 82"/>
                  <a:gd name="T3" fmla="*/ 38 h 103"/>
                  <a:gd name="T4" fmla="*/ 78 w 82"/>
                  <a:gd name="T5" fmla="*/ 29 h 103"/>
                  <a:gd name="T6" fmla="*/ 78 w 82"/>
                  <a:gd name="T7" fmla="*/ 10 h 103"/>
                  <a:gd name="T8" fmla="*/ 68 w 82"/>
                  <a:gd name="T9" fmla="*/ 0 h 103"/>
                  <a:gd name="T10" fmla="*/ 12 w 82"/>
                  <a:gd name="T11" fmla="*/ 0 h 103"/>
                  <a:gd name="T12" fmla="*/ 12 w 82"/>
                  <a:gd name="T13" fmla="*/ 26 h 103"/>
                  <a:gd name="T14" fmla="*/ 9 w 82"/>
                  <a:gd name="T15" fmla="*/ 25 h 103"/>
                  <a:gd name="T16" fmla="*/ 6 w 82"/>
                  <a:gd name="T17" fmla="*/ 25 h 103"/>
                  <a:gd name="T18" fmla="*/ 1 w 82"/>
                  <a:gd name="T19" fmla="*/ 33 h 103"/>
                  <a:gd name="T20" fmla="*/ 5 w 82"/>
                  <a:gd name="T21" fmla="*/ 45 h 103"/>
                  <a:gd name="T22" fmla="*/ 12 w 82"/>
                  <a:gd name="T23" fmla="*/ 46 h 103"/>
                  <a:gd name="T24" fmla="*/ 12 w 82"/>
                  <a:gd name="T25" fmla="*/ 74 h 103"/>
                  <a:gd name="T26" fmla="*/ 41 w 82"/>
                  <a:gd name="T27" fmla="*/ 101 h 103"/>
                  <a:gd name="T28" fmla="*/ 47 w 82"/>
                  <a:gd name="T29" fmla="*/ 98 h 103"/>
                  <a:gd name="T30" fmla="*/ 47 w 82"/>
                  <a:gd name="T31" fmla="*/ 74 h 103"/>
                  <a:gd name="T32" fmla="*/ 58 w 82"/>
                  <a:gd name="T33" fmla="*/ 74 h 103"/>
                  <a:gd name="T34" fmla="*/ 70 w 82"/>
                  <a:gd name="T35" fmla="*/ 63 h 103"/>
                  <a:gd name="T36" fmla="*/ 75 w 82"/>
                  <a:gd name="T37" fmla="*/ 50 h 103"/>
                  <a:gd name="T38" fmla="*/ 81 w 82"/>
                  <a:gd name="T39" fmla="*/ 48 h 103"/>
                  <a:gd name="T40" fmla="*/ 82 w 82"/>
                  <a:gd name="T41" fmla="*/ 45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2" h="103">
                    <a:moveTo>
                      <a:pt x="82" y="45"/>
                    </a:moveTo>
                    <a:cubicBezTo>
                      <a:pt x="82" y="45"/>
                      <a:pt x="80" y="41"/>
                      <a:pt x="79" y="38"/>
                    </a:cubicBezTo>
                    <a:cubicBezTo>
                      <a:pt x="78" y="35"/>
                      <a:pt x="78" y="29"/>
                      <a:pt x="78" y="29"/>
                    </a:cubicBezTo>
                    <a:cubicBezTo>
                      <a:pt x="78" y="10"/>
                      <a:pt x="78" y="10"/>
                      <a:pt x="78" y="10"/>
                    </a:cubicBezTo>
                    <a:cubicBezTo>
                      <a:pt x="78" y="4"/>
                      <a:pt x="74" y="0"/>
                      <a:pt x="68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8" y="24"/>
                      <a:pt x="6" y="25"/>
                    </a:cubicBezTo>
                    <a:cubicBezTo>
                      <a:pt x="3" y="25"/>
                      <a:pt x="0" y="27"/>
                      <a:pt x="1" y="33"/>
                    </a:cubicBezTo>
                    <a:cubicBezTo>
                      <a:pt x="1" y="38"/>
                      <a:pt x="3" y="42"/>
                      <a:pt x="5" y="45"/>
                    </a:cubicBezTo>
                    <a:cubicBezTo>
                      <a:pt x="8" y="47"/>
                      <a:pt x="11" y="47"/>
                      <a:pt x="12" y="46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41" y="101"/>
                      <a:pt x="41" y="101"/>
                      <a:pt x="41" y="101"/>
                    </a:cubicBezTo>
                    <a:cubicBezTo>
                      <a:pt x="44" y="103"/>
                      <a:pt x="47" y="102"/>
                      <a:pt x="47" y="98"/>
                    </a:cubicBezTo>
                    <a:cubicBezTo>
                      <a:pt x="47" y="74"/>
                      <a:pt x="47" y="74"/>
                      <a:pt x="47" y="74"/>
                    </a:cubicBezTo>
                    <a:cubicBezTo>
                      <a:pt x="58" y="74"/>
                      <a:pt x="58" y="74"/>
                      <a:pt x="58" y="74"/>
                    </a:cubicBezTo>
                    <a:cubicBezTo>
                      <a:pt x="64" y="74"/>
                      <a:pt x="67" y="70"/>
                      <a:pt x="70" y="63"/>
                    </a:cubicBezTo>
                    <a:cubicBezTo>
                      <a:pt x="75" y="50"/>
                      <a:pt x="75" y="50"/>
                      <a:pt x="75" y="50"/>
                    </a:cubicBezTo>
                    <a:cubicBezTo>
                      <a:pt x="81" y="48"/>
                      <a:pt x="81" y="48"/>
                      <a:pt x="81" y="48"/>
                    </a:cubicBezTo>
                    <a:cubicBezTo>
                      <a:pt x="82" y="47"/>
                      <a:pt x="82" y="46"/>
                      <a:pt x="82" y="45"/>
                    </a:cubicBezTo>
                    <a:close/>
                  </a:path>
                </a:pathLst>
              </a:custGeom>
              <a:solidFill>
                <a:srgbClr val="F3B5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64" name="Freeform 114"/>
              <p:cNvSpPr>
                <a:spLocks/>
              </p:cNvSpPr>
              <p:nvPr/>
            </p:nvSpPr>
            <p:spPr bwMode="auto">
              <a:xfrm>
                <a:off x="5997477" y="3916034"/>
                <a:ext cx="86212" cy="40027"/>
              </a:xfrm>
              <a:custGeom>
                <a:avLst/>
                <a:gdLst>
                  <a:gd name="T0" fmla="*/ 13 w 13"/>
                  <a:gd name="T1" fmla="*/ 4 h 6"/>
                  <a:gd name="T2" fmla="*/ 7 w 13"/>
                  <a:gd name="T3" fmla="*/ 0 h 6"/>
                  <a:gd name="T4" fmla="*/ 0 w 13"/>
                  <a:gd name="T5" fmla="*/ 4 h 6"/>
                  <a:gd name="T6" fmla="*/ 1 w 13"/>
                  <a:gd name="T7" fmla="*/ 6 h 6"/>
                  <a:gd name="T8" fmla="*/ 1 w 13"/>
                  <a:gd name="T9" fmla="*/ 6 h 6"/>
                  <a:gd name="T10" fmla="*/ 3 w 13"/>
                  <a:gd name="T11" fmla="*/ 5 h 6"/>
                  <a:gd name="T12" fmla="*/ 7 w 13"/>
                  <a:gd name="T13" fmla="*/ 3 h 6"/>
                  <a:gd name="T14" fmla="*/ 11 w 13"/>
                  <a:gd name="T15" fmla="*/ 5 h 6"/>
                  <a:gd name="T16" fmla="*/ 13 w 13"/>
                  <a:gd name="T17" fmla="*/ 5 h 6"/>
                  <a:gd name="T18" fmla="*/ 13 w 13"/>
                  <a:gd name="T19" fmla="*/ 5 h 6"/>
                  <a:gd name="T20" fmla="*/ 13 w 13"/>
                  <a:gd name="T21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6">
                    <a:moveTo>
                      <a:pt x="13" y="4"/>
                    </a:moveTo>
                    <a:cubicBezTo>
                      <a:pt x="13" y="4"/>
                      <a:pt x="11" y="0"/>
                      <a:pt x="7" y="0"/>
                    </a:cubicBezTo>
                    <a:cubicBezTo>
                      <a:pt x="3" y="0"/>
                      <a:pt x="1" y="3"/>
                      <a:pt x="0" y="4"/>
                    </a:cubicBezTo>
                    <a:cubicBezTo>
                      <a:pt x="0" y="5"/>
                      <a:pt x="1" y="5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6"/>
                      <a:pt x="2" y="5"/>
                      <a:pt x="3" y="5"/>
                    </a:cubicBezTo>
                    <a:cubicBezTo>
                      <a:pt x="3" y="5"/>
                      <a:pt x="3" y="3"/>
                      <a:pt x="7" y="3"/>
                    </a:cubicBezTo>
                    <a:cubicBezTo>
                      <a:pt x="10" y="3"/>
                      <a:pt x="11" y="5"/>
                      <a:pt x="11" y="5"/>
                    </a:cubicBezTo>
                    <a:cubicBezTo>
                      <a:pt x="11" y="5"/>
                      <a:pt x="12" y="6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4"/>
                      <a:pt x="13" y="4"/>
                    </a:cubicBezTo>
                    <a:close/>
                  </a:path>
                </a:pathLst>
              </a:custGeom>
              <a:solidFill>
                <a:srgbClr val="FBD3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65" name="Freeform 115"/>
              <p:cNvSpPr>
                <a:spLocks/>
              </p:cNvSpPr>
              <p:nvPr/>
            </p:nvSpPr>
            <p:spPr bwMode="auto">
              <a:xfrm>
                <a:off x="6023648" y="3989161"/>
                <a:ext cx="46955" cy="40027"/>
              </a:xfrm>
              <a:custGeom>
                <a:avLst/>
                <a:gdLst>
                  <a:gd name="T0" fmla="*/ 6 w 7"/>
                  <a:gd name="T1" fmla="*/ 1 h 6"/>
                  <a:gd name="T2" fmla="*/ 0 w 7"/>
                  <a:gd name="T3" fmla="*/ 0 h 6"/>
                  <a:gd name="T4" fmla="*/ 2 w 7"/>
                  <a:gd name="T5" fmla="*/ 6 h 6"/>
                  <a:gd name="T6" fmla="*/ 7 w 7"/>
                  <a:gd name="T7" fmla="*/ 1 h 6"/>
                  <a:gd name="T8" fmla="*/ 6 w 7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6" y="1"/>
                    </a:moveTo>
                    <a:cubicBezTo>
                      <a:pt x="6" y="1"/>
                      <a:pt x="2" y="1"/>
                      <a:pt x="0" y="0"/>
                    </a:cubicBezTo>
                    <a:cubicBezTo>
                      <a:pt x="0" y="0"/>
                      <a:pt x="0" y="3"/>
                      <a:pt x="2" y="6"/>
                    </a:cubicBezTo>
                    <a:cubicBezTo>
                      <a:pt x="2" y="6"/>
                      <a:pt x="7" y="3"/>
                      <a:pt x="7" y="1"/>
                    </a:cubicBezTo>
                    <a:lnTo>
                      <a:pt x="6" y="1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66" name="Oval 116"/>
              <p:cNvSpPr>
                <a:spLocks noChangeArrowheads="1"/>
              </p:cNvSpPr>
              <p:nvPr/>
            </p:nvSpPr>
            <p:spPr bwMode="auto">
              <a:xfrm>
                <a:off x="6023648" y="3983003"/>
                <a:ext cx="66199" cy="66199"/>
              </a:xfrm>
              <a:prstGeom prst="ellipse">
                <a:avLst/>
              </a:prstGeom>
              <a:solidFill>
                <a:srgbClr val="69C9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67" name="Oval 117"/>
              <p:cNvSpPr>
                <a:spLocks noChangeArrowheads="1"/>
              </p:cNvSpPr>
              <p:nvPr/>
            </p:nvSpPr>
            <p:spPr bwMode="auto">
              <a:xfrm>
                <a:off x="6050590" y="3989161"/>
                <a:ext cx="26172" cy="33099"/>
              </a:xfrm>
              <a:prstGeom prst="ellipse">
                <a:avLst/>
              </a:prstGeom>
              <a:solidFill>
                <a:srgbClr val="F5F6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68" name="Freeform 118"/>
              <p:cNvSpPr>
                <a:spLocks/>
              </p:cNvSpPr>
              <p:nvPr/>
            </p:nvSpPr>
            <p:spPr bwMode="auto">
              <a:xfrm>
                <a:off x="5731142" y="4089229"/>
                <a:ext cx="40027" cy="60041"/>
              </a:xfrm>
              <a:custGeom>
                <a:avLst/>
                <a:gdLst>
                  <a:gd name="T0" fmla="*/ 6 w 6"/>
                  <a:gd name="T1" fmla="*/ 0 h 9"/>
                  <a:gd name="T2" fmla="*/ 4 w 6"/>
                  <a:gd name="T3" fmla="*/ 3 h 9"/>
                  <a:gd name="T4" fmla="*/ 0 w 6"/>
                  <a:gd name="T5" fmla="*/ 5 h 9"/>
                  <a:gd name="T6" fmla="*/ 0 w 6"/>
                  <a:gd name="T7" fmla="*/ 9 h 9"/>
                  <a:gd name="T8" fmla="*/ 1 w 6"/>
                  <a:gd name="T9" fmla="*/ 9 h 9"/>
                  <a:gd name="T10" fmla="*/ 3 w 6"/>
                  <a:gd name="T11" fmla="*/ 8 h 9"/>
                  <a:gd name="T12" fmla="*/ 3 w 6"/>
                  <a:gd name="T13" fmla="*/ 8 h 9"/>
                  <a:gd name="T14" fmla="*/ 4 w 6"/>
                  <a:gd name="T15" fmla="*/ 7 h 9"/>
                  <a:gd name="T16" fmla="*/ 6 w 6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9">
                    <a:moveTo>
                      <a:pt x="6" y="0"/>
                    </a:move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2" y="5"/>
                      <a:pt x="0" y="5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1" y="9"/>
                    </a:cubicBezTo>
                    <a:cubicBezTo>
                      <a:pt x="1" y="9"/>
                      <a:pt x="2" y="9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4" y="7"/>
                      <a:pt x="4" y="7"/>
                    </a:cubicBezTo>
                    <a:cubicBezTo>
                      <a:pt x="6" y="3"/>
                      <a:pt x="6" y="0"/>
                      <a:pt x="6" y="0"/>
                    </a:cubicBezTo>
                    <a:close/>
                  </a:path>
                </a:pathLst>
              </a:custGeom>
              <a:solidFill>
                <a:srgbClr val="EC8A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69" name="Oval 119"/>
              <p:cNvSpPr>
                <a:spLocks noChangeArrowheads="1"/>
              </p:cNvSpPr>
              <p:nvPr/>
            </p:nvSpPr>
            <p:spPr bwMode="auto">
              <a:xfrm>
                <a:off x="5937436" y="4089229"/>
                <a:ext cx="80054" cy="80054"/>
              </a:xfrm>
              <a:prstGeom prst="ellipse">
                <a:avLst/>
              </a:prstGeom>
              <a:solidFill>
                <a:srgbClr val="F5A7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70" name="Freeform 120"/>
              <p:cNvSpPr>
                <a:spLocks/>
              </p:cNvSpPr>
              <p:nvPr/>
            </p:nvSpPr>
            <p:spPr bwMode="auto">
              <a:xfrm>
                <a:off x="5844296" y="4308608"/>
                <a:ext cx="119312" cy="73896"/>
              </a:xfrm>
              <a:custGeom>
                <a:avLst/>
                <a:gdLst>
                  <a:gd name="T0" fmla="*/ 0 w 155"/>
                  <a:gd name="T1" fmla="*/ 0 h 96"/>
                  <a:gd name="T2" fmla="*/ 69 w 155"/>
                  <a:gd name="T3" fmla="*/ 44 h 96"/>
                  <a:gd name="T4" fmla="*/ 155 w 155"/>
                  <a:gd name="T5" fmla="*/ 96 h 96"/>
                  <a:gd name="T6" fmla="*/ 155 w 155"/>
                  <a:gd name="T7" fmla="*/ 0 h 96"/>
                  <a:gd name="T8" fmla="*/ 0 w 155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5" h="96">
                    <a:moveTo>
                      <a:pt x="0" y="0"/>
                    </a:moveTo>
                    <a:lnTo>
                      <a:pt x="69" y="44"/>
                    </a:lnTo>
                    <a:lnTo>
                      <a:pt x="155" y="96"/>
                    </a:lnTo>
                    <a:lnTo>
                      <a:pt x="1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A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71" name="Freeform 121"/>
              <p:cNvSpPr>
                <a:spLocks/>
              </p:cNvSpPr>
              <p:nvPr/>
            </p:nvSpPr>
            <p:spPr bwMode="auto">
              <a:xfrm>
                <a:off x="5584888" y="4255954"/>
                <a:ext cx="153181" cy="193208"/>
              </a:xfrm>
              <a:custGeom>
                <a:avLst/>
                <a:gdLst>
                  <a:gd name="T0" fmla="*/ 22 w 23"/>
                  <a:gd name="T1" fmla="*/ 0 h 29"/>
                  <a:gd name="T2" fmla="*/ 0 w 23"/>
                  <a:gd name="T3" fmla="*/ 1 h 29"/>
                  <a:gd name="T4" fmla="*/ 23 w 23"/>
                  <a:gd name="T5" fmla="*/ 29 h 29"/>
                  <a:gd name="T6" fmla="*/ 22 w 23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" h="29">
                    <a:moveTo>
                      <a:pt x="2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4"/>
                      <a:pt x="13" y="22"/>
                      <a:pt x="23" y="29"/>
                    </a:cubicBez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BD3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72" name="Freeform 122"/>
              <p:cNvSpPr>
                <a:spLocks/>
              </p:cNvSpPr>
              <p:nvPr/>
            </p:nvSpPr>
            <p:spPr bwMode="auto">
              <a:xfrm>
                <a:off x="6030576" y="4182369"/>
                <a:ext cx="106226" cy="46955"/>
              </a:xfrm>
              <a:custGeom>
                <a:avLst/>
                <a:gdLst>
                  <a:gd name="T0" fmla="*/ 14 w 16"/>
                  <a:gd name="T1" fmla="*/ 2 h 7"/>
                  <a:gd name="T2" fmla="*/ 3 w 16"/>
                  <a:gd name="T3" fmla="*/ 0 h 7"/>
                  <a:gd name="T4" fmla="*/ 1 w 16"/>
                  <a:gd name="T5" fmla="*/ 0 h 7"/>
                  <a:gd name="T6" fmla="*/ 1 w 16"/>
                  <a:gd name="T7" fmla="*/ 2 h 7"/>
                  <a:gd name="T8" fmla="*/ 14 w 16"/>
                  <a:gd name="T9" fmla="*/ 4 h 7"/>
                  <a:gd name="T10" fmla="*/ 16 w 16"/>
                  <a:gd name="T11" fmla="*/ 1 h 7"/>
                  <a:gd name="T12" fmla="*/ 14 w 16"/>
                  <a:gd name="T13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7">
                    <a:moveTo>
                      <a:pt x="14" y="2"/>
                    </a:moveTo>
                    <a:cubicBezTo>
                      <a:pt x="7" y="5"/>
                      <a:pt x="3" y="0"/>
                      <a:pt x="3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1" y="2"/>
                    </a:cubicBezTo>
                    <a:cubicBezTo>
                      <a:pt x="1" y="2"/>
                      <a:pt x="6" y="7"/>
                      <a:pt x="14" y="4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2"/>
                      <a:pt x="15" y="1"/>
                      <a:pt x="14" y="2"/>
                    </a:cubicBezTo>
                    <a:close/>
                  </a:path>
                </a:pathLst>
              </a:custGeom>
              <a:solidFill>
                <a:srgbClr val="EC8A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73" name="Freeform 123"/>
              <p:cNvSpPr>
                <a:spLocks/>
              </p:cNvSpPr>
              <p:nvPr/>
            </p:nvSpPr>
            <p:spPr bwMode="auto">
              <a:xfrm>
                <a:off x="5617988" y="3603514"/>
                <a:ext cx="471859" cy="385647"/>
              </a:xfrm>
              <a:custGeom>
                <a:avLst/>
                <a:gdLst>
                  <a:gd name="T0" fmla="*/ 41 w 71"/>
                  <a:gd name="T1" fmla="*/ 0 h 58"/>
                  <a:gd name="T2" fmla="*/ 41 w 71"/>
                  <a:gd name="T3" fmla="*/ 0 h 58"/>
                  <a:gd name="T4" fmla="*/ 43 w 71"/>
                  <a:gd name="T5" fmla="*/ 0 h 58"/>
                  <a:gd name="T6" fmla="*/ 71 w 71"/>
                  <a:gd name="T7" fmla="*/ 11 h 58"/>
                  <a:gd name="T8" fmla="*/ 71 w 71"/>
                  <a:gd name="T9" fmla="*/ 15 h 58"/>
                  <a:gd name="T10" fmla="*/ 63 w 71"/>
                  <a:gd name="T11" fmla="*/ 37 h 58"/>
                  <a:gd name="T12" fmla="*/ 17 w 71"/>
                  <a:gd name="T13" fmla="*/ 58 h 58"/>
                  <a:gd name="T14" fmla="*/ 17 w 71"/>
                  <a:gd name="T15" fmla="*/ 58 h 58"/>
                  <a:gd name="T16" fmla="*/ 17 w 71"/>
                  <a:gd name="T17" fmla="*/ 58 h 58"/>
                  <a:gd name="T18" fmla="*/ 10 w 71"/>
                  <a:gd name="T19" fmla="*/ 40 h 58"/>
                  <a:gd name="T20" fmla="*/ 0 w 71"/>
                  <a:gd name="T21" fmla="*/ 40 h 58"/>
                  <a:gd name="T22" fmla="*/ 41 w 71"/>
                  <a:gd name="T2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1" h="58">
                    <a:moveTo>
                      <a:pt x="41" y="0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42" y="0"/>
                      <a:pt x="42" y="0"/>
                      <a:pt x="43" y="0"/>
                    </a:cubicBezTo>
                    <a:cubicBezTo>
                      <a:pt x="54" y="0"/>
                      <a:pt x="64" y="4"/>
                      <a:pt x="71" y="11"/>
                    </a:cubicBezTo>
                    <a:cubicBezTo>
                      <a:pt x="71" y="12"/>
                      <a:pt x="71" y="14"/>
                      <a:pt x="71" y="15"/>
                    </a:cubicBezTo>
                    <a:cubicBezTo>
                      <a:pt x="71" y="24"/>
                      <a:pt x="68" y="31"/>
                      <a:pt x="63" y="37"/>
                    </a:cubicBezTo>
                    <a:cubicBezTo>
                      <a:pt x="54" y="50"/>
                      <a:pt x="37" y="58"/>
                      <a:pt x="17" y="58"/>
                    </a:cubicBezTo>
                    <a:cubicBezTo>
                      <a:pt x="17" y="58"/>
                      <a:pt x="17" y="58"/>
                      <a:pt x="17" y="58"/>
                    </a:cubicBezTo>
                    <a:cubicBezTo>
                      <a:pt x="17" y="58"/>
                      <a:pt x="17" y="58"/>
                      <a:pt x="17" y="58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18"/>
                      <a:pt x="18" y="0"/>
                      <a:pt x="41" y="0"/>
                    </a:cubicBezTo>
                    <a:close/>
                  </a:path>
                </a:pathLst>
              </a:custGeom>
              <a:solidFill>
                <a:srgbClr val="FBD3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741" name="Freeform 740"/>
            <p:cNvSpPr/>
            <p:nvPr/>
          </p:nvSpPr>
          <p:spPr bwMode="auto">
            <a:xfrm>
              <a:off x="5321979" y="4193681"/>
              <a:ext cx="2177097" cy="2356364"/>
            </a:xfrm>
            <a:custGeom>
              <a:avLst/>
              <a:gdLst>
                <a:gd name="connsiteX0" fmla="*/ 0 w 2177097"/>
                <a:gd name="connsiteY0" fmla="*/ 0 h 2356364"/>
                <a:gd name="connsiteX1" fmla="*/ 2177097 w 2177097"/>
                <a:gd name="connsiteY1" fmla="*/ 0 h 2356364"/>
                <a:gd name="connsiteX2" fmla="*/ 2177097 w 2177097"/>
                <a:gd name="connsiteY2" fmla="*/ 2356364 h 2356364"/>
                <a:gd name="connsiteX3" fmla="*/ 0 w 2177097"/>
                <a:gd name="connsiteY3" fmla="*/ 2356364 h 2356364"/>
                <a:gd name="connsiteX4" fmla="*/ 0 w 2177097"/>
                <a:gd name="connsiteY4" fmla="*/ 0 h 2356364"/>
                <a:gd name="connsiteX5" fmla="*/ 982834 w 2177097"/>
                <a:gd name="connsiteY5" fmla="*/ 27131 h 2356364"/>
                <a:gd name="connsiteX6" fmla="*/ 952616 w 2177097"/>
                <a:gd name="connsiteY6" fmla="*/ 29047 h 2356364"/>
                <a:gd name="connsiteX7" fmla="*/ 859160 w 2177097"/>
                <a:gd name="connsiteY7" fmla="*/ 109532 h 2356364"/>
                <a:gd name="connsiteX8" fmla="*/ 840267 w 2177097"/>
                <a:gd name="connsiteY8" fmla="*/ 154256 h 2356364"/>
                <a:gd name="connsiteX9" fmla="*/ 838966 w 2177097"/>
                <a:gd name="connsiteY9" fmla="*/ 157335 h 2356364"/>
                <a:gd name="connsiteX10" fmla="*/ 572812 w 2177097"/>
                <a:gd name="connsiteY10" fmla="*/ 170098 h 2356364"/>
                <a:gd name="connsiteX11" fmla="*/ 547356 w 2177097"/>
                <a:gd name="connsiteY11" fmla="*/ 227467 h 2356364"/>
                <a:gd name="connsiteX12" fmla="*/ 547300 w 2177097"/>
                <a:gd name="connsiteY12" fmla="*/ 227592 h 2356364"/>
                <a:gd name="connsiteX13" fmla="*/ 258016 w 2177097"/>
                <a:gd name="connsiteY13" fmla="*/ 295269 h 2356364"/>
                <a:gd name="connsiteX14" fmla="*/ 198551 w 2177097"/>
                <a:gd name="connsiteY14" fmla="*/ 591499 h 2356364"/>
                <a:gd name="connsiteX15" fmla="*/ 197274 w 2177097"/>
                <a:gd name="connsiteY15" fmla="*/ 596937 h 2356364"/>
                <a:gd name="connsiteX16" fmla="*/ 63780 w 2177097"/>
                <a:gd name="connsiteY16" fmla="*/ 803223 h 2356364"/>
                <a:gd name="connsiteX17" fmla="*/ 136877 w 2177097"/>
                <a:gd name="connsiteY17" fmla="*/ 1035309 h 2356364"/>
                <a:gd name="connsiteX18" fmla="*/ 102261 w 2177097"/>
                <a:gd name="connsiteY18" fmla="*/ 1261521 h 2356364"/>
                <a:gd name="connsiteX19" fmla="*/ 264263 w 2177097"/>
                <a:gd name="connsiteY19" fmla="*/ 1429105 h 2356364"/>
                <a:gd name="connsiteX20" fmla="*/ 632719 w 2177097"/>
                <a:gd name="connsiteY20" fmla="*/ 1579701 h 2356364"/>
                <a:gd name="connsiteX21" fmla="*/ 880761 w 2177097"/>
                <a:gd name="connsiteY21" fmla="*/ 1732123 h 2356364"/>
                <a:gd name="connsiteX22" fmla="*/ 1049458 w 2177097"/>
                <a:gd name="connsiteY22" fmla="*/ 1482413 h 2356364"/>
                <a:gd name="connsiteX23" fmla="*/ 1285524 w 2177097"/>
                <a:gd name="connsiteY23" fmla="*/ 1454072 h 2356364"/>
                <a:gd name="connsiteX24" fmla="*/ 1354859 w 2177097"/>
                <a:gd name="connsiteY24" fmla="*/ 1220001 h 2356364"/>
                <a:gd name="connsiteX25" fmla="*/ 1548544 w 2177097"/>
                <a:gd name="connsiteY25" fmla="*/ 946833 h 2356364"/>
                <a:gd name="connsiteX26" fmla="*/ 1507198 w 2177097"/>
                <a:gd name="connsiteY26" fmla="*/ 634765 h 2356364"/>
                <a:gd name="connsiteX27" fmla="*/ 1512858 w 2177097"/>
                <a:gd name="connsiteY27" fmla="*/ 430663 h 2356364"/>
                <a:gd name="connsiteX28" fmla="*/ 1428604 w 2177097"/>
                <a:gd name="connsiteY28" fmla="*/ 269648 h 2356364"/>
                <a:gd name="connsiteX29" fmla="*/ 1386940 w 2177097"/>
                <a:gd name="connsiteY29" fmla="*/ 242783 h 2356364"/>
                <a:gd name="connsiteX30" fmla="*/ 1386404 w 2177097"/>
                <a:gd name="connsiteY30" fmla="*/ 242438 h 2356364"/>
                <a:gd name="connsiteX31" fmla="*/ 1287871 w 2177097"/>
                <a:gd name="connsiteY31" fmla="*/ 48497 h 2356364"/>
                <a:gd name="connsiteX32" fmla="*/ 1235651 w 2177097"/>
                <a:gd name="connsiteY32" fmla="*/ 27989 h 2356364"/>
                <a:gd name="connsiteX33" fmla="*/ 1093565 w 2177097"/>
                <a:gd name="connsiteY33" fmla="*/ 119587 h 2356364"/>
                <a:gd name="connsiteX34" fmla="*/ 1091913 w 2177097"/>
                <a:gd name="connsiteY34" fmla="*/ 116997 h 2356364"/>
                <a:gd name="connsiteX35" fmla="*/ 1065184 w 2177097"/>
                <a:gd name="connsiteY35" fmla="*/ 75103 h 2356364"/>
                <a:gd name="connsiteX36" fmla="*/ 982834 w 2177097"/>
                <a:gd name="connsiteY36" fmla="*/ 27131 h 235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77097" h="2356364">
                  <a:moveTo>
                    <a:pt x="0" y="0"/>
                  </a:moveTo>
                  <a:lnTo>
                    <a:pt x="2177097" y="0"/>
                  </a:lnTo>
                  <a:lnTo>
                    <a:pt x="2177097" y="2356364"/>
                  </a:lnTo>
                  <a:lnTo>
                    <a:pt x="0" y="2356364"/>
                  </a:lnTo>
                  <a:lnTo>
                    <a:pt x="0" y="0"/>
                  </a:lnTo>
                  <a:close/>
                  <a:moveTo>
                    <a:pt x="982834" y="27131"/>
                  </a:moveTo>
                  <a:cubicBezTo>
                    <a:pt x="972855" y="26190"/>
                    <a:pt x="962737" y="26799"/>
                    <a:pt x="952616" y="29047"/>
                  </a:cubicBezTo>
                  <a:cubicBezTo>
                    <a:pt x="915834" y="37204"/>
                    <a:pt x="882741" y="66237"/>
                    <a:pt x="859160" y="109532"/>
                  </a:cubicBezTo>
                  <a:lnTo>
                    <a:pt x="840267" y="154256"/>
                  </a:lnTo>
                  <a:lnTo>
                    <a:pt x="838966" y="157335"/>
                  </a:lnTo>
                  <a:cubicBezTo>
                    <a:pt x="762201" y="38901"/>
                    <a:pt x="640675" y="51052"/>
                    <a:pt x="572812" y="170098"/>
                  </a:cubicBezTo>
                  <a:lnTo>
                    <a:pt x="547356" y="227467"/>
                  </a:lnTo>
                  <a:lnTo>
                    <a:pt x="547300" y="227592"/>
                  </a:lnTo>
                  <a:cubicBezTo>
                    <a:pt x="452702" y="140863"/>
                    <a:pt x="332287" y="169005"/>
                    <a:pt x="258016" y="295269"/>
                  </a:cubicBezTo>
                  <a:cubicBezTo>
                    <a:pt x="211010" y="375211"/>
                    <a:pt x="189198" y="483812"/>
                    <a:pt x="198551" y="591499"/>
                  </a:cubicBezTo>
                  <a:cubicBezTo>
                    <a:pt x="198137" y="593325"/>
                    <a:pt x="197688" y="595112"/>
                    <a:pt x="197274" y="596937"/>
                  </a:cubicBezTo>
                  <a:cubicBezTo>
                    <a:pt x="127628" y="608210"/>
                    <a:pt x="72201" y="693868"/>
                    <a:pt x="63780" y="803223"/>
                  </a:cubicBezTo>
                  <a:cubicBezTo>
                    <a:pt x="56601" y="896621"/>
                    <a:pt x="85316" y="987796"/>
                    <a:pt x="136877" y="1035309"/>
                  </a:cubicBezTo>
                  <a:cubicBezTo>
                    <a:pt x="100536" y="1095881"/>
                    <a:pt x="87386" y="1181856"/>
                    <a:pt x="102261" y="1261521"/>
                  </a:cubicBezTo>
                  <a:cubicBezTo>
                    <a:pt x="122796" y="1371629"/>
                    <a:pt x="191304" y="1442482"/>
                    <a:pt x="264263" y="1429105"/>
                  </a:cubicBezTo>
                  <a:cubicBezTo>
                    <a:pt x="338534" y="1632612"/>
                    <a:pt x="504747" y="1700527"/>
                    <a:pt x="632719" y="1579701"/>
                  </a:cubicBezTo>
                  <a:cubicBezTo>
                    <a:pt x="686938" y="1706997"/>
                    <a:pt x="785920" y="1767807"/>
                    <a:pt x="880761" y="1732123"/>
                  </a:cubicBezTo>
                  <a:cubicBezTo>
                    <a:pt x="961244" y="1701837"/>
                    <a:pt x="1025472" y="1606772"/>
                    <a:pt x="1049458" y="1482413"/>
                  </a:cubicBezTo>
                  <a:cubicBezTo>
                    <a:pt x="1123625" y="1554814"/>
                    <a:pt x="1219294" y="1543342"/>
                    <a:pt x="1285524" y="1454072"/>
                  </a:cubicBezTo>
                  <a:cubicBezTo>
                    <a:pt x="1329113" y="1395326"/>
                    <a:pt x="1354411" y="1309986"/>
                    <a:pt x="1354859" y="1220001"/>
                  </a:cubicBezTo>
                  <a:cubicBezTo>
                    <a:pt x="1448872" y="1198964"/>
                    <a:pt x="1525420" y="1090999"/>
                    <a:pt x="1548544" y="946833"/>
                  </a:cubicBezTo>
                  <a:cubicBezTo>
                    <a:pt x="1565938" y="838391"/>
                    <a:pt x="1550718" y="723440"/>
                    <a:pt x="1507198" y="634765"/>
                  </a:cubicBezTo>
                  <a:cubicBezTo>
                    <a:pt x="1524903" y="570105"/>
                    <a:pt x="1526905" y="497506"/>
                    <a:pt x="1512858" y="430663"/>
                  </a:cubicBezTo>
                  <a:cubicBezTo>
                    <a:pt x="1498363" y="361596"/>
                    <a:pt x="1468026" y="304587"/>
                    <a:pt x="1428604" y="269648"/>
                  </a:cubicBezTo>
                  <a:lnTo>
                    <a:pt x="1386940" y="242783"/>
                  </a:lnTo>
                  <a:lnTo>
                    <a:pt x="1386404" y="242438"/>
                  </a:lnTo>
                  <a:cubicBezTo>
                    <a:pt x="1376464" y="156065"/>
                    <a:pt x="1339467" y="83268"/>
                    <a:pt x="1287871" y="48497"/>
                  </a:cubicBezTo>
                  <a:cubicBezTo>
                    <a:pt x="1270942" y="37085"/>
                    <a:pt x="1253315" y="30330"/>
                    <a:pt x="1235651" y="27989"/>
                  </a:cubicBezTo>
                  <a:cubicBezTo>
                    <a:pt x="1182659" y="20967"/>
                    <a:pt x="1129337" y="53677"/>
                    <a:pt x="1093565" y="119587"/>
                  </a:cubicBezTo>
                  <a:lnTo>
                    <a:pt x="1091913" y="116997"/>
                  </a:lnTo>
                  <a:lnTo>
                    <a:pt x="1065184" y="75103"/>
                  </a:lnTo>
                  <a:cubicBezTo>
                    <a:pt x="1041453" y="46734"/>
                    <a:pt x="1012771" y="29955"/>
                    <a:pt x="982834" y="271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/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53" name="Group 752"/>
          <p:cNvGrpSpPr/>
          <p:nvPr/>
        </p:nvGrpSpPr>
        <p:grpSpPr>
          <a:xfrm>
            <a:off x="9902071" y="1355558"/>
            <a:ext cx="2223526" cy="2450475"/>
            <a:chOff x="7584171" y="1016000"/>
            <a:chExt cx="2223526" cy="2450475"/>
          </a:xfrm>
        </p:grpSpPr>
        <p:sp>
          <p:nvSpPr>
            <p:cNvPr id="752" name="Freeform 751"/>
            <p:cNvSpPr/>
            <p:nvPr/>
          </p:nvSpPr>
          <p:spPr bwMode="auto">
            <a:xfrm>
              <a:off x="7959502" y="1079987"/>
              <a:ext cx="1816076" cy="1875130"/>
            </a:xfrm>
            <a:custGeom>
              <a:avLst/>
              <a:gdLst>
                <a:gd name="connsiteX0" fmla="*/ 1119337 w 1816076"/>
                <a:gd name="connsiteY0" fmla="*/ 466 h 1875130"/>
                <a:gd name="connsiteX1" fmla="*/ 1219513 w 1816076"/>
                <a:gd name="connsiteY1" fmla="*/ 52901 h 1875130"/>
                <a:gd name="connsiteX2" fmla="*/ 1252028 w 1816076"/>
                <a:gd name="connsiteY2" fmla="*/ 98694 h 1875130"/>
                <a:gd name="connsiteX3" fmla="*/ 1254038 w 1816076"/>
                <a:gd name="connsiteY3" fmla="*/ 101525 h 1875130"/>
                <a:gd name="connsiteX4" fmla="*/ 1426883 w 1816076"/>
                <a:gd name="connsiteY4" fmla="*/ 1404 h 1875130"/>
                <a:gd name="connsiteX5" fmla="*/ 1490407 w 1816076"/>
                <a:gd name="connsiteY5" fmla="*/ 23820 h 1875130"/>
                <a:gd name="connsiteX6" fmla="*/ 1610270 w 1816076"/>
                <a:gd name="connsiteY6" fmla="*/ 235805 h 1875130"/>
                <a:gd name="connsiteX7" fmla="*/ 1610923 w 1816076"/>
                <a:gd name="connsiteY7" fmla="*/ 236184 h 1875130"/>
                <a:gd name="connsiteX8" fmla="*/ 1661606 w 1816076"/>
                <a:gd name="connsiteY8" fmla="*/ 265548 h 1875130"/>
                <a:gd name="connsiteX9" fmla="*/ 1764099 w 1816076"/>
                <a:gd name="connsiteY9" fmla="*/ 441544 h 1875130"/>
                <a:gd name="connsiteX10" fmla="*/ 1757214 w 1816076"/>
                <a:gd name="connsiteY10" fmla="*/ 664636 h 1875130"/>
                <a:gd name="connsiteX11" fmla="*/ 1807510 w 1816076"/>
                <a:gd name="connsiteY11" fmla="*/ 1005740 h 1875130"/>
                <a:gd name="connsiteX12" fmla="*/ 1571897 w 1816076"/>
                <a:gd name="connsiteY12" fmla="*/ 1304325 h 1875130"/>
                <a:gd name="connsiteX13" fmla="*/ 1487552 w 1816076"/>
                <a:gd name="connsiteY13" fmla="*/ 1560174 h 1875130"/>
                <a:gd name="connsiteX14" fmla="*/ 1200383 w 1816076"/>
                <a:gd name="connsiteY14" fmla="*/ 1591152 h 1875130"/>
                <a:gd name="connsiteX15" fmla="*/ 995166 w 1816076"/>
                <a:gd name="connsiteY15" fmla="*/ 1864096 h 1875130"/>
                <a:gd name="connsiteX16" fmla="*/ 693429 w 1816076"/>
                <a:gd name="connsiteY16" fmla="*/ 1697492 h 1875130"/>
                <a:gd name="connsiteX17" fmla="*/ 245211 w 1816076"/>
                <a:gd name="connsiteY17" fmla="*/ 1532884 h 1875130"/>
                <a:gd name="connsiteX18" fmla="*/ 48139 w 1816076"/>
                <a:gd name="connsiteY18" fmla="*/ 1349707 h 1875130"/>
                <a:gd name="connsiteX19" fmla="*/ 90249 w 1816076"/>
                <a:gd name="connsiteY19" fmla="*/ 1102448 h 1875130"/>
                <a:gd name="connsiteX20" fmla="*/ 1327 w 1816076"/>
                <a:gd name="connsiteY20" fmla="*/ 848768 h 1875130"/>
                <a:gd name="connsiteX21" fmla="*/ 163720 w 1816076"/>
                <a:gd name="connsiteY21" fmla="*/ 623289 h 1875130"/>
                <a:gd name="connsiteX22" fmla="*/ 165274 w 1816076"/>
                <a:gd name="connsiteY22" fmla="*/ 617345 h 1875130"/>
                <a:gd name="connsiteX23" fmla="*/ 237612 w 1816076"/>
                <a:gd name="connsiteY23" fmla="*/ 293553 h 1875130"/>
                <a:gd name="connsiteX24" fmla="*/ 589520 w 1816076"/>
                <a:gd name="connsiteY24" fmla="*/ 219579 h 1875130"/>
                <a:gd name="connsiteX25" fmla="*/ 589587 w 1816076"/>
                <a:gd name="connsiteY25" fmla="*/ 219442 h 1875130"/>
                <a:gd name="connsiteX26" fmla="*/ 620554 w 1816076"/>
                <a:gd name="connsiteY26" fmla="*/ 156735 h 1875130"/>
                <a:gd name="connsiteX27" fmla="*/ 944324 w 1816076"/>
                <a:gd name="connsiteY27" fmla="*/ 142785 h 1875130"/>
                <a:gd name="connsiteX28" fmla="*/ 945907 w 1816076"/>
                <a:gd name="connsiteY28" fmla="*/ 139419 h 1875130"/>
                <a:gd name="connsiteX29" fmla="*/ 968890 w 1816076"/>
                <a:gd name="connsiteY29" fmla="*/ 90534 h 1875130"/>
                <a:gd name="connsiteX30" fmla="*/ 1082577 w 1816076"/>
                <a:gd name="connsiteY30" fmla="*/ 2560 h 1875130"/>
                <a:gd name="connsiteX31" fmla="*/ 1119337 w 1816076"/>
                <a:gd name="connsiteY31" fmla="*/ 466 h 187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16076" h="1875130">
                  <a:moveTo>
                    <a:pt x="1119337" y="466"/>
                  </a:moveTo>
                  <a:cubicBezTo>
                    <a:pt x="1155754" y="3553"/>
                    <a:pt x="1190646" y="21894"/>
                    <a:pt x="1219513" y="52901"/>
                  </a:cubicBezTo>
                  <a:lnTo>
                    <a:pt x="1252028" y="98694"/>
                  </a:lnTo>
                  <a:lnTo>
                    <a:pt x="1254038" y="101525"/>
                  </a:lnTo>
                  <a:cubicBezTo>
                    <a:pt x="1297554" y="29482"/>
                    <a:pt x="1362419" y="-6271"/>
                    <a:pt x="1426883" y="1404"/>
                  </a:cubicBezTo>
                  <a:cubicBezTo>
                    <a:pt x="1448370" y="3962"/>
                    <a:pt x="1469814" y="11346"/>
                    <a:pt x="1490407" y="23820"/>
                  </a:cubicBezTo>
                  <a:cubicBezTo>
                    <a:pt x="1553172" y="61826"/>
                    <a:pt x="1598179" y="141397"/>
                    <a:pt x="1610270" y="235805"/>
                  </a:cubicBezTo>
                  <a:lnTo>
                    <a:pt x="1610923" y="236184"/>
                  </a:lnTo>
                  <a:lnTo>
                    <a:pt x="1661606" y="265548"/>
                  </a:lnTo>
                  <a:cubicBezTo>
                    <a:pt x="1709562" y="303738"/>
                    <a:pt x="1746466" y="366051"/>
                    <a:pt x="1764099" y="441544"/>
                  </a:cubicBezTo>
                  <a:cubicBezTo>
                    <a:pt x="1781186" y="514606"/>
                    <a:pt x="1778751" y="593960"/>
                    <a:pt x="1757214" y="664636"/>
                  </a:cubicBezTo>
                  <a:cubicBezTo>
                    <a:pt x="1810155" y="761562"/>
                    <a:pt x="1828670" y="887208"/>
                    <a:pt x="1807510" y="1005740"/>
                  </a:cubicBezTo>
                  <a:cubicBezTo>
                    <a:pt x="1779381" y="1163319"/>
                    <a:pt x="1686261" y="1281330"/>
                    <a:pt x="1571897" y="1304325"/>
                  </a:cubicBezTo>
                  <a:cubicBezTo>
                    <a:pt x="1571351" y="1402682"/>
                    <a:pt x="1540577" y="1495963"/>
                    <a:pt x="1487552" y="1560174"/>
                  </a:cubicBezTo>
                  <a:cubicBezTo>
                    <a:pt x="1406985" y="1657750"/>
                    <a:pt x="1290606" y="1670289"/>
                    <a:pt x="1200383" y="1591152"/>
                  </a:cubicBezTo>
                  <a:cubicBezTo>
                    <a:pt x="1171204" y="1727082"/>
                    <a:pt x="1093072" y="1830992"/>
                    <a:pt x="995166" y="1864096"/>
                  </a:cubicBezTo>
                  <a:cubicBezTo>
                    <a:pt x="879795" y="1903100"/>
                    <a:pt x="759386" y="1836632"/>
                    <a:pt x="693429" y="1697492"/>
                  </a:cubicBezTo>
                  <a:cubicBezTo>
                    <a:pt x="537753" y="1829560"/>
                    <a:pt x="335560" y="1755326"/>
                    <a:pt x="245211" y="1532884"/>
                  </a:cubicBezTo>
                  <a:cubicBezTo>
                    <a:pt x="156457" y="1547506"/>
                    <a:pt x="73120" y="1470061"/>
                    <a:pt x="48139" y="1349707"/>
                  </a:cubicBezTo>
                  <a:cubicBezTo>
                    <a:pt x="30044" y="1262631"/>
                    <a:pt x="46040" y="1168656"/>
                    <a:pt x="90249" y="1102448"/>
                  </a:cubicBezTo>
                  <a:cubicBezTo>
                    <a:pt x="27525" y="1050515"/>
                    <a:pt x="-7405" y="950856"/>
                    <a:pt x="1327" y="848768"/>
                  </a:cubicBezTo>
                  <a:cubicBezTo>
                    <a:pt x="11571" y="729239"/>
                    <a:pt x="78997" y="635611"/>
                    <a:pt x="163720" y="623289"/>
                  </a:cubicBezTo>
                  <a:cubicBezTo>
                    <a:pt x="164224" y="621293"/>
                    <a:pt x="164770" y="619341"/>
                    <a:pt x="165274" y="617345"/>
                  </a:cubicBezTo>
                  <a:cubicBezTo>
                    <a:pt x="153896" y="499638"/>
                    <a:pt x="180430" y="380933"/>
                    <a:pt x="237612" y="293553"/>
                  </a:cubicBezTo>
                  <a:cubicBezTo>
                    <a:pt x="327961" y="155541"/>
                    <a:pt x="474442" y="124780"/>
                    <a:pt x="589520" y="219579"/>
                  </a:cubicBezTo>
                  <a:lnTo>
                    <a:pt x="589587" y="219442"/>
                  </a:lnTo>
                  <a:lnTo>
                    <a:pt x="620554" y="156735"/>
                  </a:lnTo>
                  <a:cubicBezTo>
                    <a:pt x="703108" y="26613"/>
                    <a:pt x="850942" y="13331"/>
                    <a:pt x="944324" y="142785"/>
                  </a:cubicBezTo>
                  <a:lnTo>
                    <a:pt x="945907" y="139419"/>
                  </a:lnTo>
                  <a:lnTo>
                    <a:pt x="968890" y="90534"/>
                  </a:lnTo>
                  <a:cubicBezTo>
                    <a:pt x="997575" y="43211"/>
                    <a:pt x="1037832" y="11476"/>
                    <a:pt x="1082577" y="2560"/>
                  </a:cubicBezTo>
                  <a:cubicBezTo>
                    <a:pt x="1094889" y="103"/>
                    <a:pt x="1107198" y="-563"/>
                    <a:pt x="1119337" y="46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/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53" name="Group 352"/>
            <p:cNvGrpSpPr/>
            <p:nvPr/>
          </p:nvGrpSpPr>
          <p:grpSpPr>
            <a:xfrm>
              <a:off x="7605880" y="1185682"/>
              <a:ext cx="1866457" cy="2262160"/>
              <a:chOff x="6205028" y="1855429"/>
              <a:chExt cx="2161964" cy="2620316"/>
            </a:xfrm>
          </p:grpSpPr>
          <p:sp>
            <p:nvSpPr>
              <p:cNvPr id="352" name="Freeform 19"/>
              <p:cNvSpPr>
                <a:spLocks/>
              </p:cNvSpPr>
              <p:nvPr/>
            </p:nvSpPr>
            <p:spPr bwMode="auto">
              <a:xfrm>
                <a:off x="8206368" y="3281878"/>
                <a:ext cx="150445" cy="299035"/>
              </a:xfrm>
              <a:custGeom>
                <a:avLst/>
                <a:gdLst>
                  <a:gd name="T0" fmla="*/ 0 w 29"/>
                  <a:gd name="T1" fmla="*/ 0 h 58"/>
                  <a:gd name="T2" fmla="*/ 0 w 29"/>
                  <a:gd name="T3" fmla="*/ 44 h 58"/>
                  <a:gd name="T4" fmla="*/ 15 w 29"/>
                  <a:gd name="T5" fmla="*/ 58 h 58"/>
                  <a:gd name="T6" fmla="*/ 15 w 29"/>
                  <a:gd name="T7" fmla="*/ 58 h 58"/>
                  <a:gd name="T8" fmla="*/ 29 w 29"/>
                  <a:gd name="T9" fmla="*/ 44 h 58"/>
                  <a:gd name="T10" fmla="*/ 29 w 29"/>
                  <a:gd name="T11" fmla="*/ 0 h 58"/>
                  <a:gd name="T12" fmla="*/ 0 w 29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58">
                    <a:moveTo>
                      <a:pt x="0" y="0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0" y="52"/>
                      <a:pt x="7" y="58"/>
                      <a:pt x="15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23" y="58"/>
                      <a:pt x="29" y="52"/>
                      <a:pt x="29" y="44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BF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30" name="Freeform 5"/>
              <p:cNvSpPr>
                <a:spLocks/>
              </p:cNvSpPr>
              <p:nvPr/>
            </p:nvSpPr>
            <p:spPr bwMode="auto">
              <a:xfrm>
                <a:off x="7685341" y="2122888"/>
                <a:ext cx="531204" cy="670506"/>
              </a:xfrm>
              <a:custGeom>
                <a:avLst/>
                <a:gdLst>
                  <a:gd name="T0" fmla="*/ 0 w 103"/>
                  <a:gd name="T1" fmla="*/ 57 h 130"/>
                  <a:gd name="T2" fmla="*/ 5 w 103"/>
                  <a:gd name="T3" fmla="*/ 28 h 130"/>
                  <a:gd name="T4" fmla="*/ 8 w 103"/>
                  <a:gd name="T5" fmla="*/ 14 h 130"/>
                  <a:gd name="T6" fmla="*/ 24 w 103"/>
                  <a:gd name="T7" fmla="*/ 0 h 130"/>
                  <a:gd name="T8" fmla="*/ 60 w 103"/>
                  <a:gd name="T9" fmla="*/ 0 h 130"/>
                  <a:gd name="T10" fmla="*/ 60 w 103"/>
                  <a:gd name="T11" fmla="*/ 0 h 130"/>
                  <a:gd name="T12" fmla="*/ 67 w 103"/>
                  <a:gd name="T13" fmla="*/ 0 h 130"/>
                  <a:gd name="T14" fmla="*/ 81 w 103"/>
                  <a:gd name="T15" fmla="*/ 14 h 130"/>
                  <a:gd name="T16" fmla="*/ 81 w 103"/>
                  <a:gd name="T17" fmla="*/ 28 h 130"/>
                  <a:gd name="T18" fmla="*/ 85 w 103"/>
                  <a:gd name="T19" fmla="*/ 29 h 130"/>
                  <a:gd name="T20" fmla="*/ 92 w 103"/>
                  <a:gd name="T21" fmla="*/ 30 h 130"/>
                  <a:gd name="T22" fmla="*/ 92 w 103"/>
                  <a:gd name="T23" fmla="*/ 31 h 130"/>
                  <a:gd name="T24" fmla="*/ 96 w 103"/>
                  <a:gd name="T25" fmla="*/ 31 h 130"/>
                  <a:gd name="T26" fmla="*/ 102 w 103"/>
                  <a:gd name="T27" fmla="*/ 41 h 130"/>
                  <a:gd name="T28" fmla="*/ 96 w 103"/>
                  <a:gd name="T29" fmla="*/ 56 h 130"/>
                  <a:gd name="T30" fmla="*/ 88 w 103"/>
                  <a:gd name="T31" fmla="*/ 58 h 130"/>
                  <a:gd name="T32" fmla="*/ 88 w 103"/>
                  <a:gd name="T33" fmla="*/ 99 h 130"/>
                  <a:gd name="T34" fmla="*/ 88 w 103"/>
                  <a:gd name="T35" fmla="*/ 130 h 130"/>
                  <a:gd name="T36" fmla="*/ 38 w 103"/>
                  <a:gd name="T37" fmla="*/ 130 h 130"/>
                  <a:gd name="T38" fmla="*/ 38 w 103"/>
                  <a:gd name="T39" fmla="*/ 99 h 130"/>
                  <a:gd name="T40" fmla="*/ 24 w 103"/>
                  <a:gd name="T41" fmla="*/ 99 h 130"/>
                  <a:gd name="T42" fmla="*/ 9 w 103"/>
                  <a:gd name="T43" fmla="*/ 85 h 130"/>
                  <a:gd name="T44" fmla="*/ 9 w 103"/>
                  <a:gd name="T45" fmla="*/ 66 h 130"/>
                  <a:gd name="T46" fmla="*/ 9 w 103"/>
                  <a:gd name="T47" fmla="*/ 63 h 130"/>
                  <a:gd name="T48" fmla="*/ 5 w 103"/>
                  <a:gd name="T49" fmla="*/ 63 h 130"/>
                  <a:gd name="T50" fmla="*/ 1 w 103"/>
                  <a:gd name="T51" fmla="*/ 61 h 130"/>
                  <a:gd name="T52" fmla="*/ 0 w 103"/>
                  <a:gd name="T53" fmla="*/ 57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3" h="130">
                    <a:moveTo>
                      <a:pt x="0" y="57"/>
                    </a:moveTo>
                    <a:cubicBezTo>
                      <a:pt x="1" y="47"/>
                      <a:pt x="3" y="36"/>
                      <a:pt x="5" y="28"/>
                    </a:cubicBezTo>
                    <a:cubicBezTo>
                      <a:pt x="6" y="26"/>
                      <a:pt x="7" y="16"/>
                      <a:pt x="8" y="14"/>
                    </a:cubicBezTo>
                    <a:cubicBezTo>
                      <a:pt x="10" y="6"/>
                      <a:pt x="15" y="0"/>
                      <a:pt x="24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75" y="0"/>
                      <a:pt x="81" y="6"/>
                      <a:pt x="81" y="14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3" y="28"/>
                      <a:pt x="84" y="28"/>
                      <a:pt x="85" y="29"/>
                    </a:cubicBezTo>
                    <a:cubicBezTo>
                      <a:pt x="92" y="30"/>
                      <a:pt x="92" y="30"/>
                      <a:pt x="92" y="30"/>
                    </a:cubicBezTo>
                    <a:cubicBezTo>
                      <a:pt x="92" y="31"/>
                      <a:pt x="92" y="31"/>
                      <a:pt x="92" y="31"/>
                    </a:cubicBezTo>
                    <a:cubicBezTo>
                      <a:pt x="92" y="31"/>
                      <a:pt x="93" y="31"/>
                      <a:pt x="96" y="31"/>
                    </a:cubicBezTo>
                    <a:cubicBezTo>
                      <a:pt x="99" y="32"/>
                      <a:pt x="103" y="34"/>
                      <a:pt x="102" y="41"/>
                    </a:cubicBezTo>
                    <a:cubicBezTo>
                      <a:pt x="102" y="48"/>
                      <a:pt x="100" y="52"/>
                      <a:pt x="96" y="56"/>
                    </a:cubicBezTo>
                    <a:cubicBezTo>
                      <a:pt x="93" y="59"/>
                      <a:pt x="89" y="59"/>
                      <a:pt x="88" y="58"/>
                    </a:cubicBezTo>
                    <a:cubicBezTo>
                      <a:pt x="88" y="99"/>
                      <a:pt x="88" y="99"/>
                      <a:pt x="88" y="99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38" y="130"/>
                      <a:pt x="38" y="130"/>
                      <a:pt x="38" y="130"/>
                    </a:cubicBezTo>
                    <a:cubicBezTo>
                      <a:pt x="38" y="99"/>
                      <a:pt x="38" y="99"/>
                      <a:pt x="38" y="99"/>
                    </a:cubicBezTo>
                    <a:cubicBezTo>
                      <a:pt x="24" y="99"/>
                      <a:pt x="24" y="99"/>
                      <a:pt x="24" y="99"/>
                    </a:cubicBezTo>
                    <a:cubicBezTo>
                      <a:pt x="16" y="99"/>
                      <a:pt x="9" y="93"/>
                      <a:pt x="9" y="85"/>
                    </a:cubicBezTo>
                    <a:cubicBezTo>
                      <a:pt x="9" y="66"/>
                      <a:pt x="9" y="66"/>
                      <a:pt x="9" y="66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5" y="63"/>
                      <a:pt x="5" y="63"/>
                      <a:pt x="5" y="63"/>
                    </a:cubicBezTo>
                    <a:cubicBezTo>
                      <a:pt x="4" y="63"/>
                      <a:pt x="2" y="62"/>
                      <a:pt x="1" y="61"/>
                    </a:cubicBezTo>
                    <a:cubicBezTo>
                      <a:pt x="0" y="60"/>
                      <a:pt x="0" y="58"/>
                      <a:pt x="0" y="57"/>
                    </a:cubicBezTo>
                    <a:close/>
                  </a:path>
                </a:pathLst>
              </a:custGeom>
              <a:solidFill>
                <a:srgbClr val="F5BF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31" name="Rectangle 6"/>
              <p:cNvSpPr>
                <a:spLocks noChangeArrowheads="1"/>
              </p:cNvSpPr>
              <p:nvPr/>
            </p:nvSpPr>
            <p:spPr bwMode="auto">
              <a:xfrm>
                <a:off x="7711344" y="2076454"/>
                <a:ext cx="304607" cy="195023"/>
              </a:xfrm>
              <a:prstGeom prst="rect">
                <a:avLst/>
              </a:prstGeom>
              <a:solidFill>
                <a:srgbClr val="F5BF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32" name="Freeform 7"/>
              <p:cNvSpPr>
                <a:spLocks/>
              </p:cNvSpPr>
              <p:nvPr/>
            </p:nvSpPr>
            <p:spPr bwMode="auto">
              <a:xfrm>
                <a:off x="7702058" y="1855429"/>
                <a:ext cx="505201" cy="479198"/>
              </a:xfrm>
              <a:custGeom>
                <a:avLst/>
                <a:gdLst>
                  <a:gd name="T0" fmla="*/ 2 w 98"/>
                  <a:gd name="T1" fmla="*/ 40 h 93"/>
                  <a:gd name="T2" fmla="*/ 14 w 98"/>
                  <a:gd name="T3" fmla="*/ 28 h 93"/>
                  <a:gd name="T4" fmla="*/ 29 w 98"/>
                  <a:gd name="T5" fmla="*/ 22 h 93"/>
                  <a:gd name="T6" fmla="*/ 36 w 98"/>
                  <a:gd name="T7" fmla="*/ 16 h 93"/>
                  <a:gd name="T8" fmla="*/ 40 w 98"/>
                  <a:gd name="T9" fmla="*/ 14 h 93"/>
                  <a:gd name="T10" fmla="*/ 43 w 98"/>
                  <a:gd name="T11" fmla="*/ 20 h 93"/>
                  <a:gd name="T12" fmla="*/ 48 w 98"/>
                  <a:gd name="T13" fmla="*/ 16 h 93"/>
                  <a:gd name="T14" fmla="*/ 51 w 98"/>
                  <a:gd name="T15" fmla="*/ 9 h 93"/>
                  <a:gd name="T16" fmla="*/ 55 w 98"/>
                  <a:gd name="T17" fmla="*/ 15 h 93"/>
                  <a:gd name="T18" fmla="*/ 60 w 98"/>
                  <a:gd name="T19" fmla="*/ 17 h 93"/>
                  <a:gd name="T20" fmla="*/ 70 w 98"/>
                  <a:gd name="T21" fmla="*/ 6 h 93"/>
                  <a:gd name="T22" fmla="*/ 81 w 98"/>
                  <a:gd name="T23" fmla="*/ 12 h 93"/>
                  <a:gd name="T24" fmla="*/ 84 w 98"/>
                  <a:gd name="T25" fmla="*/ 35 h 93"/>
                  <a:gd name="T26" fmla="*/ 87 w 98"/>
                  <a:gd name="T27" fmla="*/ 39 h 93"/>
                  <a:gd name="T28" fmla="*/ 92 w 98"/>
                  <a:gd name="T29" fmla="*/ 34 h 93"/>
                  <a:gd name="T30" fmla="*/ 96 w 98"/>
                  <a:gd name="T31" fmla="*/ 34 h 93"/>
                  <a:gd name="T32" fmla="*/ 98 w 98"/>
                  <a:gd name="T33" fmla="*/ 37 h 93"/>
                  <a:gd name="T34" fmla="*/ 95 w 98"/>
                  <a:gd name="T35" fmla="*/ 52 h 93"/>
                  <a:gd name="T36" fmla="*/ 93 w 98"/>
                  <a:gd name="T37" fmla="*/ 57 h 93"/>
                  <a:gd name="T38" fmla="*/ 95 w 98"/>
                  <a:gd name="T39" fmla="*/ 71 h 93"/>
                  <a:gd name="T40" fmla="*/ 94 w 98"/>
                  <a:gd name="T41" fmla="*/ 83 h 93"/>
                  <a:gd name="T42" fmla="*/ 81 w 98"/>
                  <a:gd name="T43" fmla="*/ 87 h 93"/>
                  <a:gd name="T44" fmla="*/ 78 w 98"/>
                  <a:gd name="T45" fmla="*/ 93 h 93"/>
                  <a:gd name="T46" fmla="*/ 72 w 98"/>
                  <a:gd name="T47" fmla="*/ 59 h 93"/>
                  <a:gd name="T48" fmla="*/ 45 w 98"/>
                  <a:gd name="T49" fmla="*/ 53 h 93"/>
                  <a:gd name="T50" fmla="*/ 19 w 98"/>
                  <a:gd name="T51" fmla="*/ 45 h 93"/>
                  <a:gd name="T52" fmla="*/ 17 w 98"/>
                  <a:gd name="T53" fmla="*/ 45 h 93"/>
                  <a:gd name="T54" fmla="*/ 15 w 98"/>
                  <a:gd name="T55" fmla="*/ 45 h 93"/>
                  <a:gd name="T56" fmla="*/ 14 w 98"/>
                  <a:gd name="T57" fmla="*/ 46 h 93"/>
                  <a:gd name="T58" fmla="*/ 14 w 98"/>
                  <a:gd name="T59" fmla="*/ 46 h 93"/>
                  <a:gd name="T60" fmla="*/ 13 w 98"/>
                  <a:gd name="T61" fmla="*/ 46 h 93"/>
                  <a:gd name="T62" fmla="*/ 13 w 98"/>
                  <a:gd name="T63" fmla="*/ 46 h 93"/>
                  <a:gd name="T64" fmla="*/ 2 w 98"/>
                  <a:gd name="T65" fmla="*/ 62 h 93"/>
                  <a:gd name="T66" fmla="*/ 2 w 98"/>
                  <a:gd name="T67" fmla="*/ 4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8" h="93">
                    <a:moveTo>
                      <a:pt x="2" y="40"/>
                    </a:moveTo>
                    <a:cubicBezTo>
                      <a:pt x="4" y="34"/>
                      <a:pt x="9" y="30"/>
                      <a:pt x="14" y="28"/>
                    </a:cubicBezTo>
                    <a:cubicBezTo>
                      <a:pt x="19" y="24"/>
                      <a:pt x="25" y="23"/>
                      <a:pt x="29" y="22"/>
                    </a:cubicBezTo>
                    <a:cubicBezTo>
                      <a:pt x="35" y="21"/>
                      <a:pt x="35" y="21"/>
                      <a:pt x="36" y="16"/>
                    </a:cubicBezTo>
                    <a:cubicBezTo>
                      <a:pt x="37" y="10"/>
                      <a:pt x="39" y="12"/>
                      <a:pt x="40" y="14"/>
                    </a:cubicBezTo>
                    <a:cubicBezTo>
                      <a:pt x="41" y="16"/>
                      <a:pt x="41" y="20"/>
                      <a:pt x="43" y="20"/>
                    </a:cubicBezTo>
                    <a:cubicBezTo>
                      <a:pt x="44" y="20"/>
                      <a:pt x="46" y="19"/>
                      <a:pt x="48" y="16"/>
                    </a:cubicBezTo>
                    <a:cubicBezTo>
                      <a:pt x="50" y="13"/>
                      <a:pt x="50" y="9"/>
                      <a:pt x="51" y="9"/>
                    </a:cubicBezTo>
                    <a:cubicBezTo>
                      <a:pt x="53" y="10"/>
                      <a:pt x="54" y="12"/>
                      <a:pt x="55" y="15"/>
                    </a:cubicBezTo>
                    <a:cubicBezTo>
                      <a:pt x="55" y="18"/>
                      <a:pt x="56" y="19"/>
                      <a:pt x="60" y="17"/>
                    </a:cubicBezTo>
                    <a:cubicBezTo>
                      <a:pt x="64" y="15"/>
                      <a:pt x="67" y="11"/>
                      <a:pt x="70" y="6"/>
                    </a:cubicBezTo>
                    <a:cubicBezTo>
                      <a:pt x="73" y="0"/>
                      <a:pt x="76" y="2"/>
                      <a:pt x="81" y="12"/>
                    </a:cubicBezTo>
                    <a:cubicBezTo>
                      <a:pt x="87" y="22"/>
                      <a:pt x="85" y="32"/>
                      <a:pt x="84" y="35"/>
                    </a:cubicBezTo>
                    <a:cubicBezTo>
                      <a:pt x="84" y="38"/>
                      <a:pt x="85" y="39"/>
                      <a:pt x="87" y="39"/>
                    </a:cubicBezTo>
                    <a:cubicBezTo>
                      <a:pt x="89" y="38"/>
                      <a:pt x="90" y="36"/>
                      <a:pt x="92" y="34"/>
                    </a:cubicBezTo>
                    <a:cubicBezTo>
                      <a:pt x="93" y="34"/>
                      <a:pt x="95" y="33"/>
                      <a:pt x="96" y="34"/>
                    </a:cubicBezTo>
                    <a:cubicBezTo>
                      <a:pt x="97" y="35"/>
                      <a:pt x="98" y="36"/>
                      <a:pt x="98" y="37"/>
                    </a:cubicBezTo>
                    <a:cubicBezTo>
                      <a:pt x="97" y="43"/>
                      <a:pt x="96" y="49"/>
                      <a:pt x="95" y="52"/>
                    </a:cubicBezTo>
                    <a:cubicBezTo>
                      <a:pt x="94" y="54"/>
                      <a:pt x="94" y="56"/>
                      <a:pt x="93" y="57"/>
                    </a:cubicBezTo>
                    <a:cubicBezTo>
                      <a:pt x="95" y="61"/>
                      <a:pt x="95" y="66"/>
                      <a:pt x="95" y="71"/>
                    </a:cubicBezTo>
                    <a:cubicBezTo>
                      <a:pt x="95" y="76"/>
                      <a:pt x="95" y="80"/>
                      <a:pt x="94" y="83"/>
                    </a:cubicBezTo>
                    <a:cubicBezTo>
                      <a:pt x="94" y="83"/>
                      <a:pt x="85" y="82"/>
                      <a:pt x="81" y="87"/>
                    </a:cubicBezTo>
                    <a:cubicBezTo>
                      <a:pt x="79" y="90"/>
                      <a:pt x="78" y="93"/>
                      <a:pt x="78" y="93"/>
                    </a:cubicBezTo>
                    <a:cubicBezTo>
                      <a:pt x="72" y="59"/>
                      <a:pt x="72" y="59"/>
                      <a:pt x="72" y="59"/>
                    </a:cubicBezTo>
                    <a:cubicBezTo>
                      <a:pt x="72" y="59"/>
                      <a:pt x="61" y="60"/>
                      <a:pt x="45" y="53"/>
                    </a:cubicBezTo>
                    <a:cubicBezTo>
                      <a:pt x="33" y="48"/>
                      <a:pt x="25" y="46"/>
                      <a:pt x="19" y="45"/>
                    </a:cubicBezTo>
                    <a:cubicBezTo>
                      <a:pt x="18" y="45"/>
                      <a:pt x="18" y="45"/>
                      <a:pt x="17" y="45"/>
                    </a:cubicBezTo>
                    <a:cubicBezTo>
                      <a:pt x="16" y="45"/>
                      <a:pt x="15" y="45"/>
                      <a:pt x="15" y="45"/>
                    </a:cubicBezTo>
                    <a:cubicBezTo>
                      <a:pt x="14" y="45"/>
                      <a:pt x="14" y="45"/>
                      <a:pt x="14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4" y="46"/>
                      <a:pt x="14" y="46"/>
                      <a:pt x="13" y="46"/>
                    </a:cubicBezTo>
                    <a:cubicBezTo>
                      <a:pt x="13" y="46"/>
                      <a:pt x="13" y="46"/>
                      <a:pt x="13" y="46"/>
                    </a:cubicBezTo>
                    <a:cubicBezTo>
                      <a:pt x="8" y="48"/>
                      <a:pt x="3" y="54"/>
                      <a:pt x="2" y="62"/>
                    </a:cubicBezTo>
                    <a:cubicBezTo>
                      <a:pt x="0" y="54"/>
                      <a:pt x="1" y="45"/>
                      <a:pt x="2" y="40"/>
                    </a:cubicBezTo>
                    <a:close/>
                  </a:path>
                </a:pathLst>
              </a:custGeom>
              <a:solidFill>
                <a:srgbClr val="3034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33" name="Oval 8"/>
              <p:cNvSpPr>
                <a:spLocks noChangeArrowheads="1"/>
              </p:cNvSpPr>
              <p:nvPr/>
            </p:nvSpPr>
            <p:spPr bwMode="auto">
              <a:xfrm>
                <a:off x="7908224" y="2395919"/>
                <a:ext cx="46433" cy="40862"/>
              </a:xfrm>
              <a:prstGeom prst="ellipse">
                <a:avLst/>
              </a:prstGeom>
              <a:solidFill>
                <a:srgbClr val="F0B0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34" name="Oval 9"/>
              <p:cNvSpPr>
                <a:spLocks noChangeArrowheads="1"/>
              </p:cNvSpPr>
              <p:nvPr/>
            </p:nvSpPr>
            <p:spPr bwMode="auto">
              <a:xfrm>
                <a:off x="7794926" y="2282621"/>
                <a:ext cx="61292" cy="61293"/>
              </a:xfrm>
              <a:prstGeom prst="ellipse">
                <a:avLst/>
              </a:prstGeom>
              <a:solidFill>
                <a:srgbClr val="5289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35" name="Oval 10"/>
              <p:cNvSpPr>
                <a:spLocks noChangeArrowheads="1"/>
              </p:cNvSpPr>
              <p:nvPr/>
            </p:nvSpPr>
            <p:spPr bwMode="auto">
              <a:xfrm>
                <a:off x="7804212" y="2291907"/>
                <a:ext cx="26003" cy="26003"/>
              </a:xfrm>
              <a:prstGeom prst="ellipse">
                <a:avLst/>
              </a:prstGeom>
              <a:solidFill>
                <a:srgbClr val="F5F6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36" name="Freeform 11"/>
              <p:cNvSpPr>
                <a:spLocks/>
              </p:cNvSpPr>
              <p:nvPr/>
            </p:nvSpPr>
            <p:spPr bwMode="auto">
              <a:xfrm>
                <a:off x="8103247" y="2384775"/>
                <a:ext cx="37147" cy="63150"/>
              </a:xfrm>
              <a:custGeom>
                <a:avLst/>
                <a:gdLst>
                  <a:gd name="T0" fmla="*/ 0 w 7"/>
                  <a:gd name="T1" fmla="*/ 0 h 12"/>
                  <a:gd name="T2" fmla="*/ 2 w 7"/>
                  <a:gd name="T3" fmla="*/ 4 h 12"/>
                  <a:gd name="T4" fmla="*/ 7 w 7"/>
                  <a:gd name="T5" fmla="*/ 7 h 12"/>
                  <a:gd name="T6" fmla="*/ 7 w 7"/>
                  <a:gd name="T7" fmla="*/ 11 h 12"/>
                  <a:gd name="T8" fmla="*/ 6 w 7"/>
                  <a:gd name="T9" fmla="*/ 12 h 12"/>
                  <a:gd name="T10" fmla="*/ 4 w 7"/>
                  <a:gd name="T11" fmla="*/ 11 h 12"/>
                  <a:gd name="T12" fmla="*/ 3 w 7"/>
                  <a:gd name="T13" fmla="*/ 11 h 12"/>
                  <a:gd name="T14" fmla="*/ 2 w 7"/>
                  <a:gd name="T15" fmla="*/ 9 h 12"/>
                  <a:gd name="T16" fmla="*/ 0 w 7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0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4" y="6"/>
                      <a:pt x="5" y="7"/>
                      <a:pt x="7" y="7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4" y="11"/>
                      <a:pt x="4" y="11"/>
                    </a:cubicBezTo>
                    <a:cubicBezTo>
                      <a:pt x="4" y="11"/>
                      <a:pt x="4" y="11"/>
                      <a:pt x="3" y="11"/>
                    </a:cubicBezTo>
                    <a:cubicBezTo>
                      <a:pt x="3" y="10"/>
                      <a:pt x="2" y="10"/>
                      <a:pt x="2" y="9"/>
                    </a:cubicBezTo>
                    <a:cubicBezTo>
                      <a:pt x="0" y="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C8A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37" name="Freeform 12"/>
              <p:cNvSpPr>
                <a:spLocks/>
              </p:cNvSpPr>
              <p:nvPr/>
            </p:nvSpPr>
            <p:spPr bwMode="auto">
              <a:xfrm>
                <a:off x="7783781" y="2221328"/>
                <a:ext cx="92868" cy="50149"/>
              </a:xfrm>
              <a:custGeom>
                <a:avLst/>
                <a:gdLst>
                  <a:gd name="T0" fmla="*/ 15 w 18"/>
                  <a:gd name="T1" fmla="*/ 4 h 10"/>
                  <a:gd name="T2" fmla="*/ 4 w 18"/>
                  <a:gd name="T3" fmla="*/ 0 h 10"/>
                  <a:gd name="T4" fmla="*/ 0 w 18"/>
                  <a:gd name="T5" fmla="*/ 1 h 10"/>
                  <a:gd name="T6" fmla="*/ 0 w 18"/>
                  <a:gd name="T7" fmla="*/ 1 h 10"/>
                  <a:gd name="T8" fmla="*/ 3 w 18"/>
                  <a:gd name="T9" fmla="*/ 5 h 10"/>
                  <a:gd name="T10" fmla="*/ 13 w 18"/>
                  <a:gd name="T11" fmla="*/ 9 h 10"/>
                  <a:gd name="T12" fmla="*/ 17 w 18"/>
                  <a:gd name="T13" fmla="*/ 8 h 10"/>
                  <a:gd name="T14" fmla="*/ 17 w 18"/>
                  <a:gd name="T15" fmla="*/ 8 h 10"/>
                  <a:gd name="T16" fmla="*/ 15 w 18"/>
                  <a:gd name="T1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0">
                    <a:moveTo>
                      <a:pt x="15" y="4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1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3"/>
                      <a:pt x="1" y="4"/>
                      <a:pt x="3" y="5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5" y="10"/>
                      <a:pt x="17" y="9"/>
                      <a:pt x="17" y="8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8" y="7"/>
                      <a:pt x="17" y="5"/>
                      <a:pt x="15" y="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38" name="Freeform 13"/>
              <p:cNvSpPr>
                <a:spLocks/>
              </p:cNvSpPr>
              <p:nvPr/>
            </p:nvSpPr>
            <p:spPr bwMode="auto">
              <a:xfrm>
                <a:off x="7586902" y="2616945"/>
                <a:ext cx="780090" cy="809808"/>
              </a:xfrm>
              <a:custGeom>
                <a:avLst/>
                <a:gdLst>
                  <a:gd name="T0" fmla="*/ 18 w 151"/>
                  <a:gd name="T1" fmla="*/ 13 h 157"/>
                  <a:gd name="T2" fmla="*/ 45 w 151"/>
                  <a:gd name="T3" fmla="*/ 0 h 157"/>
                  <a:gd name="T4" fmla="*/ 62 w 151"/>
                  <a:gd name="T5" fmla="*/ 31 h 157"/>
                  <a:gd name="T6" fmla="*/ 90 w 151"/>
                  <a:gd name="T7" fmla="*/ 30 h 157"/>
                  <a:gd name="T8" fmla="*/ 107 w 151"/>
                  <a:gd name="T9" fmla="*/ 2 h 157"/>
                  <a:gd name="T10" fmla="*/ 142 w 151"/>
                  <a:gd name="T11" fmla="*/ 20 h 157"/>
                  <a:gd name="T12" fmla="*/ 150 w 151"/>
                  <a:gd name="T13" fmla="*/ 49 h 157"/>
                  <a:gd name="T14" fmla="*/ 150 w 151"/>
                  <a:gd name="T15" fmla="*/ 157 h 157"/>
                  <a:gd name="T16" fmla="*/ 0 w 151"/>
                  <a:gd name="T17" fmla="*/ 157 h 157"/>
                  <a:gd name="T18" fmla="*/ 0 w 151"/>
                  <a:gd name="T19" fmla="*/ 49 h 157"/>
                  <a:gd name="T20" fmla="*/ 18 w 151"/>
                  <a:gd name="T21" fmla="*/ 13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1" h="157">
                    <a:moveTo>
                      <a:pt x="18" y="13"/>
                    </a:moveTo>
                    <a:cubicBezTo>
                      <a:pt x="29" y="6"/>
                      <a:pt x="41" y="2"/>
                      <a:pt x="45" y="0"/>
                    </a:cubicBezTo>
                    <a:cubicBezTo>
                      <a:pt x="62" y="31"/>
                      <a:pt x="62" y="31"/>
                      <a:pt x="62" y="31"/>
                    </a:cubicBezTo>
                    <a:cubicBezTo>
                      <a:pt x="90" y="30"/>
                      <a:pt x="90" y="30"/>
                      <a:pt x="90" y="30"/>
                    </a:cubicBezTo>
                    <a:cubicBezTo>
                      <a:pt x="107" y="2"/>
                      <a:pt x="107" y="2"/>
                      <a:pt x="107" y="2"/>
                    </a:cubicBezTo>
                    <a:cubicBezTo>
                      <a:pt x="118" y="7"/>
                      <a:pt x="135" y="13"/>
                      <a:pt x="142" y="20"/>
                    </a:cubicBezTo>
                    <a:cubicBezTo>
                      <a:pt x="151" y="31"/>
                      <a:pt x="150" y="49"/>
                      <a:pt x="150" y="49"/>
                    </a:cubicBezTo>
                    <a:cubicBezTo>
                      <a:pt x="150" y="157"/>
                      <a:pt x="150" y="157"/>
                      <a:pt x="150" y="157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32"/>
                      <a:pt x="5" y="20"/>
                      <a:pt x="18" y="13"/>
                    </a:cubicBezTo>
                    <a:close/>
                  </a:path>
                </a:pathLst>
              </a:custGeom>
              <a:solidFill>
                <a:srgbClr val="784B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39" name="Rectangle 14"/>
              <p:cNvSpPr>
                <a:spLocks noChangeArrowheads="1"/>
              </p:cNvSpPr>
              <p:nvPr/>
            </p:nvSpPr>
            <p:spPr bwMode="auto">
              <a:xfrm>
                <a:off x="7737347" y="3255876"/>
                <a:ext cx="475483" cy="139302"/>
              </a:xfrm>
              <a:prstGeom prst="rect">
                <a:avLst/>
              </a:prstGeom>
              <a:solidFill>
                <a:srgbClr val="985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40" name="Freeform 15"/>
              <p:cNvSpPr>
                <a:spLocks/>
              </p:cNvSpPr>
              <p:nvPr/>
            </p:nvSpPr>
            <p:spPr bwMode="auto">
              <a:xfrm>
                <a:off x="7690914" y="4274501"/>
                <a:ext cx="252601" cy="139302"/>
              </a:xfrm>
              <a:custGeom>
                <a:avLst/>
                <a:gdLst>
                  <a:gd name="T0" fmla="*/ 49 w 49"/>
                  <a:gd name="T1" fmla="*/ 2 h 27"/>
                  <a:gd name="T2" fmla="*/ 39 w 49"/>
                  <a:gd name="T3" fmla="*/ 2 h 27"/>
                  <a:gd name="T4" fmla="*/ 38 w 49"/>
                  <a:gd name="T5" fmla="*/ 0 h 27"/>
                  <a:gd name="T6" fmla="*/ 34 w 49"/>
                  <a:gd name="T7" fmla="*/ 2 h 27"/>
                  <a:gd name="T8" fmla="*/ 28 w 49"/>
                  <a:gd name="T9" fmla="*/ 2 h 27"/>
                  <a:gd name="T10" fmla="*/ 28 w 49"/>
                  <a:gd name="T11" fmla="*/ 5 h 27"/>
                  <a:gd name="T12" fmla="*/ 27 w 49"/>
                  <a:gd name="T13" fmla="*/ 6 h 27"/>
                  <a:gd name="T14" fmla="*/ 8 w 49"/>
                  <a:gd name="T15" fmla="*/ 15 h 27"/>
                  <a:gd name="T16" fmla="*/ 1 w 49"/>
                  <a:gd name="T17" fmla="*/ 23 h 27"/>
                  <a:gd name="T18" fmla="*/ 7 w 49"/>
                  <a:gd name="T19" fmla="*/ 26 h 27"/>
                  <a:gd name="T20" fmla="*/ 28 w 49"/>
                  <a:gd name="T21" fmla="*/ 26 h 27"/>
                  <a:gd name="T22" fmla="*/ 35 w 49"/>
                  <a:gd name="T23" fmla="*/ 24 h 27"/>
                  <a:gd name="T24" fmla="*/ 40 w 49"/>
                  <a:gd name="T25" fmla="*/ 21 h 27"/>
                  <a:gd name="T26" fmla="*/ 40 w 49"/>
                  <a:gd name="T27" fmla="*/ 26 h 27"/>
                  <a:gd name="T28" fmla="*/ 48 w 49"/>
                  <a:gd name="T29" fmla="*/ 25 h 27"/>
                  <a:gd name="T30" fmla="*/ 49 w 49"/>
                  <a:gd name="T31" fmla="*/ 19 h 27"/>
                  <a:gd name="T32" fmla="*/ 49 w 49"/>
                  <a:gd name="T33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27">
                    <a:moveTo>
                      <a:pt x="49" y="2"/>
                    </a:moveTo>
                    <a:cubicBezTo>
                      <a:pt x="39" y="2"/>
                      <a:pt x="39" y="2"/>
                      <a:pt x="39" y="2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8" y="0"/>
                      <a:pt x="36" y="0"/>
                      <a:pt x="34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7" y="5"/>
                      <a:pt x="27" y="6"/>
                    </a:cubicBezTo>
                    <a:cubicBezTo>
                      <a:pt x="22" y="9"/>
                      <a:pt x="16" y="12"/>
                      <a:pt x="8" y="15"/>
                    </a:cubicBezTo>
                    <a:cubicBezTo>
                      <a:pt x="1" y="17"/>
                      <a:pt x="0" y="19"/>
                      <a:pt x="1" y="23"/>
                    </a:cubicBezTo>
                    <a:cubicBezTo>
                      <a:pt x="2" y="26"/>
                      <a:pt x="7" y="26"/>
                      <a:pt x="7" y="26"/>
                    </a:cubicBezTo>
                    <a:cubicBezTo>
                      <a:pt x="7" y="26"/>
                      <a:pt x="24" y="26"/>
                      <a:pt x="28" y="26"/>
                    </a:cubicBezTo>
                    <a:cubicBezTo>
                      <a:pt x="32" y="26"/>
                      <a:pt x="32" y="26"/>
                      <a:pt x="35" y="24"/>
                    </a:cubicBezTo>
                    <a:cubicBezTo>
                      <a:pt x="38" y="22"/>
                      <a:pt x="40" y="21"/>
                      <a:pt x="40" y="21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6" y="27"/>
                      <a:pt x="48" y="25"/>
                    </a:cubicBezTo>
                    <a:cubicBezTo>
                      <a:pt x="49" y="24"/>
                      <a:pt x="49" y="19"/>
                      <a:pt x="49" y="19"/>
                    </a:cubicBezTo>
                    <a:lnTo>
                      <a:pt x="49" y="2"/>
                    </a:lnTo>
                    <a:close/>
                  </a:path>
                </a:pathLst>
              </a:custGeom>
              <a:solidFill>
                <a:srgbClr val="3034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41" name="Freeform 16"/>
              <p:cNvSpPr>
                <a:spLocks/>
              </p:cNvSpPr>
              <p:nvPr/>
            </p:nvSpPr>
            <p:spPr bwMode="auto">
              <a:xfrm>
                <a:off x="8004806" y="4274501"/>
                <a:ext cx="258172" cy="139302"/>
              </a:xfrm>
              <a:custGeom>
                <a:avLst/>
                <a:gdLst>
                  <a:gd name="T0" fmla="*/ 1 w 50"/>
                  <a:gd name="T1" fmla="*/ 2 h 27"/>
                  <a:gd name="T2" fmla="*/ 11 w 50"/>
                  <a:gd name="T3" fmla="*/ 2 h 27"/>
                  <a:gd name="T4" fmla="*/ 12 w 50"/>
                  <a:gd name="T5" fmla="*/ 0 h 27"/>
                  <a:gd name="T6" fmla="*/ 16 w 50"/>
                  <a:gd name="T7" fmla="*/ 2 h 27"/>
                  <a:gd name="T8" fmla="*/ 22 w 50"/>
                  <a:gd name="T9" fmla="*/ 2 h 27"/>
                  <a:gd name="T10" fmla="*/ 22 w 50"/>
                  <a:gd name="T11" fmla="*/ 5 h 27"/>
                  <a:gd name="T12" fmla="*/ 23 w 50"/>
                  <a:gd name="T13" fmla="*/ 6 h 27"/>
                  <a:gd name="T14" fmla="*/ 41 w 50"/>
                  <a:gd name="T15" fmla="*/ 15 h 27"/>
                  <a:gd name="T16" fmla="*/ 49 w 50"/>
                  <a:gd name="T17" fmla="*/ 23 h 27"/>
                  <a:gd name="T18" fmla="*/ 43 w 50"/>
                  <a:gd name="T19" fmla="*/ 26 h 27"/>
                  <a:gd name="T20" fmla="*/ 22 w 50"/>
                  <a:gd name="T21" fmla="*/ 26 h 27"/>
                  <a:gd name="T22" fmla="*/ 14 w 50"/>
                  <a:gd name="T23" fmla="*/ 24 h 27"/>
                  <a:gd name="T24" fmla="*/ 10 w 50"/>
                  <a:gd name="T25" fmla="*/ 21 h 27"/>
                  <a:gd name="T26" fmla="*/ 10 w 50"/>
                  <a:gd name="T27" fmla="*/ 26 h 27"/>
                  <a:gd name="T28" fmla="*/ 2 w 50"/>
                  <a:gd name="T29" fmla="*/ 25 h 27"/>
                  <a:gd name="T30" fmla="*/ 1 w 50"/>
                  <a:gd name="T31" fmla="*/ 19 h 27"/>
                  <a:gd name="T32" fmla="*/ 1 w 50"/>
                  <a:gd name="T33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0" h="27">
                    <a:moveTo>
                      <a:pt x="1" y="2"/>
                    </a:moveTo>
                    <a:cubicBezTo>
                      <a:pt x="11" y="2"/>
                      <a:pt x="11" y="2"/>
                      <a:pt x="11" y="2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3" y="0"/>
                      <a:pt x="16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3" y="5"/>
                      <a:pt x="23" y="5"/>
                      <a:pt x="23" y="6"/>
                    </a:cubicBezTo>
                    <a:cubicBezTo>
                      <a:pt x="27" y="9"/>
                      <a:pt x="33" y="12"/>
                      <a:pt x="41" y="15"/>
                    </a:cubicBezTo>
                    <a:cubicBezTo>
                      <a:pt x="49" y="17"/>
                      <a:pt x="50" y="19"/>
                      <a:pt x="49" y="23"/>
                    </a:cubicBezTo>
                    <a:cubicBezTo>
                      <a:pt x="48" y="26"/>
                      <a:pt x="43" y="26"/>
                      <a:pt x="43" y="26"/>
                    </a:cubicBezTo>
                    <a:cubicBezTo>
                      <a:pt x="43" y="26"/>
                      <a:pt x="26" y="26"/>
                      <a:pt x="22" y="26"/>
                    </a:cubicBezTo>
                    <a:cubicBezTo>
                      <a:pt x="18" y="26"/>
                      <a:pt x="17" y="26"/>
                      <a:pt x="14" y="24"/>
                    </a:cubicBezTo>
                    <a:cubicBezTo>
                      <a:pt x="12" y="22"/>
                      <a:pt x="10" y="21"/>
                      <a:pt x="10" y="21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6"/>
                      <a:pt x="4" y="27"/>
                      <a:pt x="2" y="25"/>
                    </a:cubicBezTo>
                    <a:cubicBezTo>
                      <a:pt x="0" y="24"/>
                      <a:pt x="1" y="19"/>
                      <a:pt x="1" y="19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3034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42" name="Freeform 17"/>
              <p:cNvSpPr>
                <a:spLocks/>
              </p:cNvSpPr>
              <p:nvPr/>
            </p:nvSpPr>
            <p:spPr bwMode="auto">
              <a:xfrm>
                <a:off x="7696485" y="3261448"/>
                <a:ext cx="546063" cy="1025261"/>
              </a:xfrm>
              <a:custGeom>
                <a:avLst/>
                <a:gdLst>
                  <a:gd name="T0" fmla="*/ 0 w 106"/>
                  <a:gd name="T1" fmla="*/ 0 h 199"/>
                  <a:gd name="T2" fmla="*/ 5 w 106"/>
                  <a:gd name="T3" fmla="*/ 47 h 199"/>
                  <a:gd name="T4" fmla="*/ 14 w 106"/>
                  <a:gd name="T5" fmla="*/ 162 h 199"/>
                  <a:gd name="T6" fmla="*/ 25 w 106"/>
                  <a:gd name="T7" fmla="*/ 199 h 199"/>
                  <a:gd name="T8" fmla="*/ 48 w 106"/>
                  <a:gd name="T9" fmla="*/ 199 h 199"/>
                  <a:gd name="T10" fmla="*/ 48 w 106"/>
                  <a:gd name="T11" fmla="*/ 91 h 199"/>
                  <a:gd name="T12" fmla="*/ 48 w 106"/>
                  <a:gd name="T13" fmla="*/ 86 h 199"/>
                  <a:gd name="T14" fmla="*/ 54 w 106"/>
                  <a:gd name="T15" fmla="*/ 77 h 199"/>
                  <a:gd name="T16" fmla="*/ 61 w 106"/>
                  <a:gd name="T17" fmla="*/ 86 h 199"/>
                  <a:gd name="T18" fmla="*/ 61 w 106"/>
                  <a:gd name="T19" fmla="*/ 91 h 199"/>
                  <a:gd name="T20" fmla="*/ 61 w 106"/>
                  <a:gd name="T21" fmla="*/ 199 h 199"/>
                  <a:gd name="T22" fmla="*/ 82 w 106"/>
                  <a:gd name="T23" fmla="*/ 199 h 199"/>
                  <a:gd name="T24" fmla="*/ 89 w 106"/>
                  <a:gd name="T25" fmla="*/ 188 h 199"/>
                  <a:gd name="T26" fmla="*/ 100 w 106"/>
                  <a:gd name="T27" fmla="*/ 47 h 199"/>
                  <a:gd name="T28" fmla="*/ 106 w 106"/>
                  <a:gd name="T29" fmla="*/ 0 h 199"/>
                  <a:gd name="T30" fmla="*/ 0 w 106"/>
                  <a:gd name="T31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6" h="199">
                    <a:moveTo>
                      <a:pt x="0" y="0"/>
                    </a:moveTo>
                    <a:cubicBezTo>
                      <a:pt x="5" y="47"/>
                      <a:pt x="5" y="47"/>
                      <a:pt x="5" y="47"/>
                    </a:cubicBezTo>
                    <a:cubicBezTo>
                      <a:pt x="5" y="47"/>
                      <a:pt x="12" y="140"/>
                      <a:pt x="14" y="162"/>
                    </a:cubicBezTo>
                    <a:cubicBezTo>
                      <a:pt x="16" y="184"/>
                      <a:pt x="15" y="198"/>
                      <a:pt x="25" y="199"/>
                    </a:cubicBezTo>
                    <a:cubicBezTo>
                      <a:pt x="29" y="199"/>
                      <a:pt x="37" y="199"/>
                      <a:pt x="48" y="199"/>
                    </a:cubicBezTo>
                    <a:cubicBezTo>
                      <a:pt x="48" y="91"/>
                      <a:pt x="48" y="91"/>
                      <a:pt x="48" y="91"/>
                    </a:cubicBezTo>
                    <a:cubicBezTo>
                      <a:pt x="48" y="86"/>
                      <a:pt x="48" y="86"/>
                      <a:pt x="48" y="86"/>
                    </a:cubicBezTo>
                    <a:cubicBezTo>
                      <a:pt x="48" y="81"/>
                      <a:pt x="51" y="77"/>
                      <a:pt x="54" y="77"/>
                    </a:cubicBezTo>
                    <a:cubicBezTo>
                      <a:pt x="58" y="77"/>
                      <a:pt x="61" y="81"/>
                      <a:pt x="61" y="8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61" y="199"/>
                      <a:pt x="61" y="199"/>
                      <a:pt x="61" y="199"/>
                    </a:cubicBezTo>
                    <a:cubicBezTo>
                      <a:pt x="69" y="199"/>
                      <a:pt x="79" y="199"/>
                      <a:pt x="82" y="199"/>
                    </a:cubicBezTo>
                    <a:cubicBezTo>
                      <a:pt x="87" y="198"/>
                      <a:pt x="88" y="197"/>
                      <a:pt x="89" y="188"/>
                    </a:cubicBezTo>
                    <a:cubicBezTo>
                      <a:pt x="100" y="47"/>
                      <a:pt x="100" y="47"/>
                      <a:pt x="100" y="47"/>
                    </a:cubicBezTo>
                    <a:cubicBezTo>
                      <a:pt x="106" y="0"/>
                      <a:pt x="106" y="0"/>
                      <a:pt x="10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4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43" name="Freeform 18"/>
              <p:cNvSpPr>
                <a:spLocks/>
              </p:cNvSpPr>
              <p:nvPr/>
            </p:nvSpPr>
            <p:spPr bwMode="auto">
              <a:xfrm>
                <a:off x="7835787" y="2642948"/>
                <a:ext cx="287890" cy="293462"/>
              </a:xfrm>
              <a:custGeom>
                <a:avLst/>
                <a:gdLst>
                  <a:gd name="T0" fmla="*/ 27 w 56"/>
                  <a:gd name="T1" fmla="*/ 25 h 57"/>
                  <a:gd name="T2" fmla="*/ 56 w 56"/>
                  <a:gd name="T3" fmla="*/ 2 h 57"/>
                  <a:gd name="T4" fmla="*/ 28 w 56"/>
                  <a:gd name="T5" fmla="*/ 57 h 57"/>
                  <a:gd name="T6" fmla="*/ 0 w 56"/>
                  <a:gd name="T7" fmla="*/ 0 h 57"/>
                  <a:gd name="T8" fmla="*/ 27 w 56"/>
                  <a:gd name="T9" fmla="*/ 2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7">
                    <a:moveTo>
                      <a:pt x="27" y="25"/>
                    </a:moveTo>
                    <a:cubicBezTo>
                      <a:pt x="35" y="25"/>
                      <a:pt x="50" y="7"/>
                      <a:pt x="56" y="2"/>
                    </a:cubicBezTo>
                    <a:cubicBezTo>
                      <a:pt x="28" y="57"/>
                      <a:pt x="28" y="57"/>
                      <a:pt x="28" y="5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7"/>
                      <a:pt x="19" y="25"/>
                      <a:pt x="27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44" name="Freeform 19"/>
              <p:cNvSpPr>
                <a:spLocks/>
              </p:cNvSpPr>
              <p:nvPr/>
            </p:nvSpPr>
            <p:spPr bwMode="auto">
              <a:xfrm>
                <a:off x="7586902" y="3261448"/>
                <a:ext cx="150445" cy="299035"/>
              </a:xfrm>
              <a:custGeom>
                <a:avLst/>
                <a:gdLst>
                  <a:gd name="T0" fmla="*/ 0 w 29"/>
                  <a:gd name="T1" fmla="*/ 0 h 58"/>
                  <a:gd name="T2" fmla="*/ 0 w 29"/>
                  <a:gd name="T3" fmla="*/ 44 h 58"/>
                  <a:gd name="T4" fmla="*/ 15 w 29"/>
                  <a:gd name="T5" fmla="*/ 58 h 58"/>
                  <a:gd name="T6" fmla="*/ 15 w 29"/>
                  <a:gd name="T7" fmla="*/ 58 h 58"/>
                  <a:gd name="T8" fmla="*/ 29 w 29"/>
                  <a:gd name="T9" fmla="*/ 44 h 58"/>
                  <a:gd name="T10" fmla="*/ 29 w 29"/>
                  <a:gd name="T11" fmla="*/ 0 h 58"/>
                  <a:gd name="T12" fmla="*/ 0 w 29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58">
                    <a:moveTo>
                      <a:pt x="0" y="0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0" y="52"/>
                      <a:pt x="7" y="58"/>
                      <a:pt x="15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23" y="58"/>
                      <a:pt x="29" y="52"/>
                      <a:pt x="29" y="44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BF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46" name="Rectangle 21"/>
              <p:cNvSpPr>
                <a:spLocks noChangeArrowheads="1"/>
              </p:cNvSpPr>
              <p:nvPr/>
            </p:nvSpPr>
            <p:spPr bwMode="auto">
              <a:xfrm>
                <a:off x="6205028" y="3426753"/>
                <a:ext cx="1485886" cy="104012"/>
              </a:xfrm>
              <a:prstGeom prst="rect">
                <a:avLst/>
              </a:prstGeom>
              <a:solidFill>
                <a:srgbClr val="985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47" name="Rectangle 22"/>
              <p:cNvSpPr>
                <a:spLocks noChangeArrowheads="1"/>
              </p:cNvSpPr>
              <p:nvPr/>
            </p:nvSpPr>
            <p:spPr bwMode="auto">
              <a:xfrm>
                <a:off x="7174568" y="3525192"/>
                <a:ext cx="98439" cy="950553"/>
              </a:xfrm>
              <a:prstGeom prst="rect">
                <a:avLst/>
              </a:prstGeom>
              <a:solidFill>
                <a:srgbClr val="5230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48" name="Freeform 23"/>
              <p:cNvSpPr>
                <a:spLocks/>
              </p:cNvSpPr>
              <p:nvPr/>
            </p:nvSpPr>
            <p:spPr bwMode="auto">
              <a:xfrm>
                <a:off x="6205028" y="3525192"/>
                <a:ext cx="1485886" cy="950553"/>
              </a:xfrm>
              <a:custGeom>
                <a:avLst/>
                <a:gdLst>
                  <a:gd name="T0" fmla="*/ 0 w 800"/>
                  <a:gd name="T1" fmla="*/ 477 h 477"/>
                  <a:gd name="T2" fmla="*/ 50 w 800"/>
                  <a:gd name="T3" fmla="*/ 477 h 477"/>
                  <a:gd name="T4" fmla="*/ 50 w 800"/>
                  <a:gd name="T5" fmla="*/ 50 h 477"/>
                  <a:gd name="T6" fmla="*/ 800 w 800"/>
                  <a:gd name="T7" fmla="*/ 50 h 477"/>
                  <a:gd name="T8" fmla="*/ 800 w 800"/>
                  <a:gd name="T9" fmla="*/ 0 h 477"/>
                  <a:gd name="T10" fmla="*/ 0 w 800"/>
                  <a:gd name="T11" fmla="*/ 0 h 477"/>
                  <a:gd name="T12" fmla="*/ 0 w 800"/>
                  <a:gd name="T13" fmla="*/ 477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0" h="477">
                    <a:moveTo>
                      <a:pt x="0" y="477"/>
                    </a:moveTo>
                    <a:lnTo>
                      <a:pt x="50" y="477"/>
                    </a:lnTo>
                    <a:lnTo>
                      <a:pt x="50" y="50"/>
                    </a:lnTo>
                    <a:lnTo>
                      <a:pt x="800" y="50"/>
                    </a:lnTo>
                    <a:lnTo>
                      <a:pt x="800" y="0"/>
                    </a:lnTo>
                    <a:lnTo>
                      <a:pt x="0" y="0"/>
                    </a:lnTo>
                    <a:lnTo>
                      <a:pt x="0" y="477"/>
                    </a:lnTo>
                    <a:close/>
                  </a:path>
                </a:pathLst>
              </a:custGeom>
              <a:solidFill>
                <a:srgbClr val="6E45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49" name="Rectangle 24"/>
              <p:cNvSpPr>
                <a:spLocks noChangeArrowheads="1"/>
              </p:cNvSpPr>
              <p:nvPr/>
            </p:nvSpPr>
            <p:spPr bwMode="auto">
              <a:xfrm>
                <a:off x="7447599" y="3426753"/>
                <a:ext cx="661219" cy="104012"/>
              </a:xfrm>
              <a:prstGeom prst="rect">
                <a:avLst/>
              </a:prstGeom>
              <a:solidFill>
                <a:srgbClr val="6E45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50" name="Freeform 25"/>
              <p:cNvSpPr>
                <a:spLocks/>
              </p:cNvSpPr>
              <p:nvPr/>
            </p:nvSpPr>
            <p:spPr bwMode="auto">
              <a:xfrm>
                <a:off x="7447599" y="3525192"/>
                <a:ext cx="661219" cy="950553"/>
              </a:xfrm>
              <a:custGeom>
                <a:avLst/>
                <a:gdLst>
                  <a:gd name="T0" fmla="*/ 0 w 356"/>
                  <a:gd name="T1" fmla="*/ 477 h 477"/>
                  <a:gd name="T2" fmla="*/ 50 w 356"/>
                  <a:gd name="T3" fmla="*/ 477 h 477"/>
                  <a:gd name="T4" fmla="*/ 50 w 356"/>
                  <a:gd name="T5" fmla="*/ 50 h 477"/>
                  <a:gd name="T6" fmla="*/ 303 w 356"/>
                  <a:gd name="T7" fmla="*/ 50 h 477"/>
                  <a:gd name="T8" fmla="*/ 303 w 356"/>
                  <a:gd name="T9" fmla="*/ 477 h 477"/>
                  <a:gd name="T10" fmla="*/ 356 w 356"/>
                  <a:gd name="T11" fmla="*/ 477 h 477"/>
                  <a:gd name="T12" fmla="*/ 356 w 356"/>
                  <a:gd name="T13" fmla="*/ 0 h 477"/>
                  <a:gd name="T14" fmla="*/ 0 w 356"/>
                  <a:gd name="T15" fmla="*/ 0 h 477"/>
                  <a:gd name="T16" fmla="*/ 0 w 356"/>
                  <a:gd name="T17" fmla="*/ 477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6" h="477">
                    <a:moveTo>
                      <a:pt x="0" y="477"/>
                    </a:moveTo>
                    <a:lnTo>
                      <a:pt x="50" y="477"/>
                    </a:lnTo>
                    <a:lnTo>
                      <a:pt x="50" y="50"/>
                    </a:lnTo>
                    <a:lnTo>
                      <a:pt x="303" y="50"/>
                    </a:lnTo>
                    <a:lnTo>
                      <a:pt x="303" y="477"/>
                    </a:lnTo>
                    <a:lnTo>
                      <a:pt x="356" y="477"/>
                    </a:lnTo>
                    <a:lnTo>
                      <a:pt x="356" y="0"/>
                    </a:lnTo>
                    <a:lnTo>
                      <a:pt x="0" y="0"/>
                    </a:lnTo>
                    <a:lnTo>
                      <a:pt x="0" y="477"/>
                    </a:lnTo>
                    <a:close/>
                  </a:path>
                </a:pathLst>
              </a:custGeom>
              <a:solidFill>
                <a:srgbClr val="5230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51" name="Freeform 26"/>
              <p:cNvSpPr>
                <a:spLocks/>
              </p:cNvSpPr>
              <p:nvPr/>
            </p:nvSpPr>
            <p:spPr bwMode="auto">
              <a:xfrm>
                <a:off x="7360304" y="3339457"/>
                <a:ext cx="547920" cy="92868"/>
              </a:xfrm>
              <a:custGeom>
                <a:avLst/>
                <a:gdLst>
                  <a:gd name="T0" fmla="*/ 9 w 106"/>
                  <a:gd name="T1" fmla="*/ 0 h 18"/>
                  <a:gd name="T2" fmla="*/ 61 w 106"/>
                  <a:gd name="T3" fmla="*/ 0 h 18"/>
                  <a:gd name="T4" fmla="*/ 98 w 106"/>
                  <a:gd name="T5" fmla="*/ 7 h 18"/>
                  <a:gd name="T6" fmla="*/ 105 w 106"/>
                  <a:gd name="T7" fmla="*/ 17 h 18"/>
                  <a:gd name="T8" fmla="*/ 69 w 106"/>
                  <a:gd name="T9" fmla="*/ 11 h 18"/>
                  <a:gd name="T10" fmla="*/ 59 w 106"/>
                  <a:gd name="T11" fmla="*/ 17 h 18"/>
                  <a:gd name="T12" fmla="*/ 7 w 106"/>
                  <a:gd name="T13" fmla="*/ 17 h 18"/>
                  <a:gd name="T14" fmla="*/ 0 w 106"/>
                  <a:gd name="T15" fmla="*/ 8 h 18"/>
                  <a:gd name="T16" fmla="*/ 0 w 106"/>
                  <a:gd name="T17" fmla="*/ 8 h 18"/>
                  <a:gd name="T18" fmla="*/ 9 w 106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6" h="18">
                    <a:moveTo>
                      <a:pt x="9" y="0"/>
                    </a:moveTo>
                    <a:cubicBezTo>
                      <a:pt x="18" y="0"/>
                      <a:pt x="61" y="0"/>
                      <a:pt x="61" y="0"/>
                    </a:cubicBezTo>
                    <a:cubicBezTo>
                      <a:pt x="98" y="7"/>
                      <a:pt x="98" y="7"/>
                      <a:pt x="98" y="7"/>
                    </a:cubicBezTo>
                    <a:cubicBezTo>
                      <a:pt x="103" y="8"/>
                      <a:pt x="106" y="12"/>
                      <a:pt x="105" y="17"/>
                    </a:cubicBezTo>
                    <a:cubicBezTo>
                      <a:pt x="69" y="11"/>
                      <a:pt x="69" y="11"/>
                      <a:pt x="69" y="11"/>
                    </a:cubicBezTo>
                    <a:cubicBezTo>
                      <a:pt x="68" y="15"/>
                      <a:pt x="63" y="18"/>
                      <a:pt x="59" y="17"/>
                    </a:cubicBezTo>
                    <a:cubicBezTo>
                      <a:pt x="59" y="17"/>
                      <a:pt x="13" y="17"/>
                      <a:pt x="7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0"/>
                      <a:pt x="9" y="0"/>
                    </a:cubicBezTo>
                    <a:close/>
                  </a:path>
                </a:pathLst>
              </a:custGeom>
              <a:solidFill>
                <a:srgbClr val="BCC7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52" name="Freeform 27"/>
              <p:cNvSpPr>
                <a:spLocks/>
              </p:cNvSpPr>
              <p:nvPr/>
            </p:nvSpPr>
            <p:spPr bwMode="auto">
              <a:xfrm>
                <a:off x="7629620" y="3328312"/>
                <a:ext cx="273031" cy="104012"/>
              </a:xfrm>
              <a:custGeom>
                <a:avLst/>
                <a:gdLst>
                  <a:gd name="T0" fmla="*/ 0 w 53"/>
                  <a:gd name="T1" fmla="*/ 10 h 20"/>
                  <a:gd name="T2" fmla="*/ 10 w 53"/>
                  <a:gd name="T3" fmla="*/ 2 h 20"/>
                  <a:gd name="T4" fmla="*/ 46 w 53"/>
                  <a:gd name="T5" fmla="*/ 9 h 20"/>
                  <a:gd name="T6" fmla="*/ 51 w 53"/>
                  <a:gd name="T7" fmla="*/ 13 h 20"/>
                  <a:gd name="T8" fmla="*/ 53 w 53"/>
                  <a:gd name="T9" fmla="*/ 19 h 20"/>
                  <a:gd name="T10" fmla="*/ 17 w 53"/>
                  <a:gd name="T11" fmla="*/ 13 h 20"/>
                  <a:gd name="T12" fmla="*/ 7 w 53"/>
                  <a:gd name="T13" fmla="*/ 19 h 20"/>
                  <a:gd name="T14" fmla="*/ 0 w 53"/>
                  <a:gd name="T15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" h="20">
                    <a:moveTo>
                      <a:pt x="0" y="10"/>
                    </a:moveTo>
                    <a:cubicBezTo>
                      <a:pt x="0" y="10"/>
                      <a:pt x="0" y="0"/>
                      <a:pt x="10" y="2"/>
                    </a:cubicBezTo>
                    <a:cubicBezTo>
                      <a:pt x="16" y="3"/>
                      <a:pt x="35" y="7"/>
                      <a:pt x="46" y="9"/>
                    </a:cubicBezTo>
                    <a:cubicBezTo>
                      <a:pt x="48" y="9"/>
                      <a:pt x="50" y="11"/>
                      <a:pt x="51" y="13"/>
                    </a:cubicBezTo>
                    <a:cubicBezTo>
                      <a:pt x="53" y="15"/>
                      <a:pt x="53" y="17"/>
                      <a:pt x="53" y="19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6" y="17"/>
                      <a:pt x="11" y="20"/>
                      <a:pt x="7" y="19"/>
                    </a:cubicBezTo>
                    <a:cubicBezTo>
                      <a:pt x="3" y="19"/>
                      <a:pt x="0" y="15"/>
                      <a:pt x="0" y="10"/>
                    </a:cubicBezTo>
                    <a:close/>
                  </a:path>
                </a:pathLst>
              </a:custGeom>
              <a:solidFill>
                <a:srgbClr val="F3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53" name="Oval 28"/>
              <p:cNvSpPr>
                <a:spLocks noChangeArrowheads="1"/>
              </p:cNvSpPr>
              <p:nvPr/>
            </p:nvSpPr>
            <p:spPr bwMode="auto">
              <a:xfrm>
                <a:off x="7644479" y="3354315"/>
                <a:ext cx="57577" cy="61293"/>
              </a:xfrm>
              <a:prstGeom prst="ellipse">
                <a:avLst/>
              </a:prstGeom>
              <a:solidFill>
                <a:srgbClr val="BCC7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54" name="Freeform 29"/>
              <p:cNvSpPr>
                <a:spLocks/>
              </p:cNvSpPr>
              <p:nvPr/>
            </p:nvSpPr>
            <p:spPr bwMode="auto">
              <a:xfrm>
                <a:off x="7432740" y="2793394"/>
                <a:ext cx="170877" cy="638931"/>
              </a:xfrm>
              <a:custGeom>
                <a:avLst/>
                <a:gdLst>
                  <a:gd name="T0" fmla="*/ 12 w 33"/>
                  <a:gd name="T1" fmla="*/ 1 h 124"/>
                  <a:gd name="T2" fmla="*/ 20 w 33"/>
                  <a:gd name="T3" fmla="*/ 11 h 124"/>
                  <a:gd name="T4" fmla="*/ 31 w 33"/>
                  <a:gd name="T5" fmla="*/ 111 h 124"/>
                  <a:gd name="T6" fmla="*/ 24 w 33"/>
                  <a:gd name="T7" fmla="*/ 123 h 124"/>
                  <a:gd name="T8" fmla="*/ 14 w 33"/>
                  <a:gd name="T9" fmla="*/ 123 h 124"/>
                  <a:gd name="T10" fmla="*/ 0 w 33"/>
                  <a:gd name="T11" fmla="*/ 0 h 124"/>
                  <a:gd name="T12" fmla="*/ 12 w 33"/>
                  <a:gd name="T13" fmla="*/ 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124">
                    <a:moveTo>
                      <a:pt x="12" y="1"/>
                    </a:moveTo>
                    <a:cubicBezTo>
                      <a:pt x="16" y="1"/>
                      <a:pt x="20" y="4"/>
                      <a:pt x="20" y="11"/>
                    </a:cubicBezTo>
                    <a:cubicBezTo>
                      <a:pt x="31" y="111"/>
                      <a:pt x="31" y="111"/>
                      <a:pt x="31" y="111"/>
                    </a:cubicBezTo>
                    <a:cubicBezTo>
                      <a:pt x="33" y="119"/>
                      <a:pt x="29" y="124"/>
                      <a:pt x="24" y="123"/>
                    </a:cubicBezTo>
                    <a:cubicBezTo>
                      <a:pt x="14" y="123"/>
                      <a:pt x="14" y="123"/>
                      <a:pt x="14" y="123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2" y="1"/>
                    </a:lnTo>
                    <a:close/>
                  </a:path>
                </a:pathLst>
              </a:custGeom>
              <a:solidFill>
                <a:srgbClr val="F3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55" name="Freeform 30"/>
              <p:cNvSpPr>
                <a:spLocks/>
              </p:cNvSpPr>
              <p:nvPr/>
            </p:nvSpPr>
            <p:spPr bwMode="auto">
              <a:xfrm>
                <a:off x="6747376" y="2793394"/>
                <a:ext cx="798664" cy="633359"/>
              </a:xfrm>
              <a:custGeom>
                <a:avLst/>
                <a:gdLst>
                  <a:gd name="T0" fmla="*/ 9 w 155"/>
                  <a:gd name="T1" fmla="*/ 0 h 123"/>
                  <a:gd name="T2" fmla="*/ 132 w 155"/>
                  <a:gd name="T3" fmla="*/ 0 h 123"/>
                  <a:gd name="T4" fmla="*/ 142 w 155"/>
                  <a:gd name="T5" fmla="*/ 9 h 123"/>
                  <a:gd name="T6" fmla="*/ 154 w 155"/>
                  <a:gd name="T7" fmla="*/ 112 h 123"/>
                  <a:gd name="T8" fmla="*/ 144 w 155"/>
                  <a:gd name="T9" fmla="*/ 123 h 123"/>
                  <a:gd name="T10" fmla="*/ 21 w 155"/>
                  <a:gd name="T11" fmla="*/ 123 h 123"/>
                  <a:gd name="T12" fmla="*/ 13 w 155"/>
                  <a:gd name="T13" fmla="*/ 116 h 123"/>
                  <a:gd name="T14" fmla="*/ 1 w 155"/>
                  <a:gd name="T15" fmla="*/ 10 h 123"/>
                  <a:gd name="T16" fmla="*/ 9 w 155"/>
                  <a:gd name="T17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5" h="123">
                    <a:moveTo>
                      <a:pt x="9" y="0"/>
                    </a:moveTo>
                    <a:cubicBezTo>
                      <a:pt x="132" y="0"/>
                      <a:pt x="132" y="0"/>
                      <a:pt x="132" y="0"/>
                    </a:cubicBezTo>
                    <a:cubicBezTo>
                      <a:pt x="137" y="0"/>
                      <a:pt x="142" y="4"/>
                      <a:pt x="142" y="9"/>
                    </a:cubicBezTo>
                    <a:cubicBezTo>
                      <a:pt x="154" y="112"/>
                      <a:pt x="154" y="112"/>
                      <a:pt x="154" y="112"/>
                    </a:cubicBezTo>
                    <a:cubicBezTo>
                      <a:pt x="155" y="118"/>
                      <a:pt x="150" y="123"/>
                      <a:pt x="144" y="123"/>
                    </a:cubicBezTo>
                    <a:cubicBezTo>
                      <a:pt x="21" y="123"/>
                      <a:pt x="21" y="123"/>
                      <a:pt x="21" y="123"/>
                    </a:cubicBezTo>
                    <a:cubicBezTo>
                      <a:pt x="17" y="123"/>
                      <a:pt x="13" y="120"/>
                      <a:pt x="13" y="116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5"/>
                      <a:pt x="4" y="0"/>
                      <a:pt x="9" y="0"/>
                    </a:cubicBezTo>
                    <a:close/>
                  </a:path>
                </a:pathLst>
              </a:custGeom>
              <a:solidFill>
                <a:srgbClr val="BCC7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56" name="Freeform 31"/>
              <p:cNvSpPr>
                <a:spLocks/>
              </p:cNvSpPr>
              <p:nvPr/>
            </p:nvSpPr>
            <p:spPr bwMode="auto">
              <a:xfrm>
                <a:off x="6994404" y="3086856"/>
                <a:ext cx="304607" cy="52006"/>
              </a:xfrm>
              <a:custGeom>
                <a:avLst/>
                <a:gdLst>
                  <a:gd name="T0" fmla="*/ 59 w 59"/>
                  <a:gd name="T1" fmla="*/ 5 h 10"/>
                  <a:gd name="T2" fmla="*/ 54 w 59"/>
                  <a:gd name="T3" fmla="*/ 10 h 10"/>
                  <a:gd name="T4" fmla="*/ 5 w 59"/>
                  <a:gd name="T5" fmla="*/ 10 h 10"/>
                  <a:gd name="T6" fmla="*/ 0 w 59"/>
                  <a:gd name="T7" fmla="*/ 5 h 10"/>
                  <a:gd name="T8" fmla="*/ 0 w 59"/>
                  <a:gd name="T9" fmla="*/ 5 h 10"/>
                  <a:gd name="T10" fmla="*/ 5 w 59"/>
                  <a:gd name="T11" fmla="*/ 0 h 10"/>
                  <a:gd name="T12" fmla="*/ 54 w 59"/>
                  <a:gd name="T13" fmla="*/ 0 h 10"/>
                  <a:gd name="T14" fmla="*/ 59 w 59"/>
                  <a:gd name="T1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10">
                    <a:moveTo>
                      <a:pt x="59" y="5"/>
                    </a:moveTo>
                    <a:cubicBezTo>
                      <a:pt x="59" y="8"/>
                      <a:pt x="56" y="10"/>
                      <a:pt x="54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" y="10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5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6" y="0"/>
                      <a:pt x="59" y="2"/>
                      <a:pt x="59" y="5"/>
                    </a:cubicBezTo>
                    <a:close/>
                  </a:path>
                </a:pathLst>
              </a:custGeom>
              <a:solidFill>
                <a:srgbClr val="99AD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38" name="Freeform 113"/>
              <p:cNvSpPr>
                <a:spLocks/>
              </p:cNvSpPr>
              <p:nvPr/>
            </p:nvSpPr>
            <p:spPr bwMode="auto">
              <a:xfrm>
                <a:off x="7737347" y="3209442"/>
                <a:ext cx="479198" cy="150446"/>
              </a:xfrm>
              <a:custGeom>
                <a:avLst/>
                <a:gdLst>
                  <a:gd name="T0" fmla="*/ 0 w 258"/>
                  <a:gd name="T1" fmla="*/ 20 h 81"/>
                  <a:gd name="T2" fmla="*/ 0 w 258"/>
                  <a:gd name="T3" fmla="*/ 67 h 81"/>
                  <a:gd name="T4" fmla="*/ 253 w 258"/>
                  <a:gd name="T5" fmla="*/ 81 h 81"/>
                  <a:gd name="T6" fmla="*/ 258 w 258"/>
                  <a:gd name="T7" fmla="*/ 0 h 81"/>
                  <a:gd name="T8" fmla="*/ 0 w 258"/>
                  <a:gd name="T9" fmla="*/ 2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" h="81">
                    <a:moveTo>
                      <a:pt x="0" y="20"/>
                    </a:moveTo>
                    <a:lnTo>
                      <a:pt x="0" y="67"/>
                    </a:lnTo>
                    <a:lnTo>
                      <a:pt x="253" y="81"/>
                    </a:lnTo>
                    <a:lnTo>
                      <a:pt x="258" y="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784B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41" name="Rectangle 116"/>
              <p:cNvSpPr>
                <a:spLocks noChangeArrowheads="1"/>
              </p:cNvSpPr>
              <p:nvPr/>
            </p:nvSpPr>
            <p:spPr bwMode="auto">
              <a:xfrm>
                <a:off x="7577614" y="3096143"/>
                <a:ext cx="170877" cy="165305"/>
              </a:xfrm>
              <a:prstGeom prst="rect">
                <a:avLst/>
              </a:prstGeom>
              <a:solidFill>
                <a:srgbClr val="985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42" name="Freeform 117"/>
              <p:cNvSpPr>
                <a:spLocks/>
              </p:cNvSpPr>
              <p:nvPr/>
            </p:nvSpPr>
            <p:spPr bwMode="auto">
              <a:xfrm>
                <a:off x="7835787" y="2637376"/>
                <a:ext cx="144874" cy="57579"/>
              </a:xfrm>
              <a:custGeom>
                <a:avLst/>
                <a:gdLst>
                  <a:gd name="T0" fmla="*/ 0 w 78"/>
                  <a:gd name="T1" fmla="*/ 3 h 31"/>
                  <a:gd name="T2" fmla="*/ 25 w 78"/>
                  <a:gd name="T3" fmla="*/ 31 h 31"/>
                  <a:gd name="T4" fmla="*/ 78 w 78"/>
                  <a:gd name="T5" fmla="*/ 0 h 31"/>
                  <a:gd name="T6" fmla="*/ 0 w 78"/>
                  <a:gd name="T7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" h="31">
                    <a:moveTo>
                      <a:pt x="0" y="3"/>
                    </a:moveTo>
                    <a:lnTo>
                      <a:pt x="25" y="31"/>
                    </a:lnTo>
                    <a:lnTo>
                      <a:pt x="78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EC8A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43" name="Freeform 118"/>
              <p:cNvSpPr>
                <a:spLocks/>
              </p:cNvSpPr>
              <p:nvPr/>
            </p:nvSpPr>
            <p:spPr bwMode="auto">
              <a:xfrm>
                <a:off x="7731776" y="2401492"/>
                <a:ext cx="408619" cy="267459"/>
              </a:xfrm>
              <a:custGeom>
                <a:avLst/>
                <a:gdLst>
                  <a:gd name="T0" fmla="*/ 14 w 79"/>
                  <a:gd name="T1" fmla="*/ 0 h 52"/>
                  <a:gd name="T2" fmla="*/ 26 w 79"/>
                  <a:gd name="T3" fmla="*/ 6 h 52"/>
                  <a:gd name="T4" fmla="*/ 37 w 79"/>
                  <a:gd name="T5" fmla="*/ 19 h 52"/>
                  <a:gd name="T6" fmla="*/ 79 w 79"/>
                  <a:gd name="T7" fmla="*/ 6 h 52"/>
                  <a:gd name="T8" fmla="*/ 79 w 79"/>
                  <a:gd name="T9" fmla="*/ 15 h 52"/>
                  <a:gd name="T10" fmla="*/ 32 w 79"/>
                  <a:gd name="T11" fmla="*/ 52 h 52"/>
                  <a:gd name="T12" fmla="*/ 27 w 79"/>
                  <a:gd name="T13" fmla="*/ 47 h 52"/>
                  <a:gd name="T14" fmla="*/ 16 w 79"/>
                  <a:gd name="T15" fmla="*/ 47 h 52"/>
                  <a:gd name="T16" fmla="*/ 0 w 79"/>
                  <a:gd name="T17" fmla="*/ 30 h 52"/>
                  <a:gd name="T18" fmla="*/ 0 w 79"/>
                  <a:gd name="T19" fmla="*/ 9 h 52"/>
                  <a:gd name="T20" fmla="*/ 14 w 79"/>
                  <a:gd name="T2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52">
                    <a:moveTo>
                      <a:pt x="14" y="0"/>
                    </a:moveTo>
                    <a:cubicBezTo>
                      <a:pt x="14" y="0"/>
                      <a:pt x="17" y="0"/>
                      <a:pt x="26" y="6"/>
                    </a:cubicBezTo>
                    <a:cubicBezTo>
                      <a:pt x="35" y="12"/>
                      <a:pt x="37" y="19"/>
                      <a:pt x="37" y="19"/>
                    </a:cubicBezTo>
                    <a:cubicBezTo>
                      <a:pt x="79" y="6"/>
                      <a:pt x="79" y="6"/>
                      <a:pt x="79" y="6"/>
                    </a:cubicBezTo>
                    <a:cubicBezTo>
                      <a:pt x="79" y="15"/>
                      <a:pt x="79" y="15"/>
                      <a:pt x="79" y="15"/>
                    </a:cubicBezTo>
                    <a:cubicBezTo>
                      <a:pt x="77" y="35"/>
                      <a:pt x="57" y="52"/>
                      <a:pt x="32" y="52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16" y="47"/>
                      <a:pt x="16" y="47"/>
                      <a:pt x="16" y="47"/>
                    </a:cubicBezTo>
                    <a:cubicBezTo>
                      <a:pt x="7" y="47"/>
                      <a:pt x="0" y="39"/>
                      <a:pt x="0" y="3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3" y="8"/>
                      <a:pt x="14" y="0"/>
                      <a:pt x="14" y="0"/>
                    </a:cubicBezTo>
                    <a:close/>
                  </a:path>
                </a:pathLst>
              </a:custGeom>
              <a:solidFill>
                <a:srgbClr val="3034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44" name="Freeform 119"/>
              <p:cNvSpPr>
                <a:spLocks/>
              </p:cNvSpPr>
              <p:nvPr/>
            </p:nvSpPr>
            <p:spPr bwMode="auto">
              <a:xfrm>
                <a:off x="7731776" y="2488787"/>
                <a:ext cx="92868" cy="52006"/>
              </a:xfrm>
              <a:custGeom>
                <a:avLst/>
                <a:gdLst>
                  <a:gd name="T0" fmla="*/ 17 w 18"/>
                  <a:gd name="T1" fmla="*/ 1 h 10"/>
                  <a:gd name="T2" fmla="*/ 15 w 18"/>
                  <a:gd name="T3" fmla="*/ 1 h 10"/>
                  <a:gd name="T4" fmla="*/ 0 w 18"/>
                  <a:gd name="T5" fmla="*/ 3 h 10"/>
                  <a:gd name="T6" fmla="*/ 0 w 18"/>
                  <a:gd name="T7" fmla="*/ 6 h 10"/>
                  <a:gd name="T8" fmla="*/ 17 w 18"/>
                  <a:gd name="T9" fmla="*/ 3 h 10"/>
                  <a:gd name="T10" fmla="*/ 17 w 18"/>
                  <a:gd name="T11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0">
                    <a:moveTo>
                      <a:pt x="17" y="1"/>
                    </a:moveTo>
                    <a:cubicBezTo>
                      <a:pt x="16" y="0"/>
                      <a:pt x="15" y="0"/>
                      <a:pt x="15" y="1"/>
                    </a:cubicBezTo>
                    <a:cubicBezTo>
                      <a:pt x="14" y="1"/>
                      <a:pt x="9" y="6"/>
                      <a:pt x="0" y="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1" y="10"/>
                      <a:pt x="17" y="3"/>
                      <a:pt x="17" y="3"/>
                    </a:cubicBezTo>
                    <a:cubicBezTo>
                      <a:pt x="18" y="2"/>
                      <a:pt x="17" y="1"/>
                      <a:pt x="17" y="1"/>
                    </a:cubicBezTo>
                    <a:close/>
                  </a:path>
                </a:pathLst>
              </a:custGeom>
              <a:solidFill>
                <a:srgbClr val="EC8A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751" name="Freeform 750"/>
            <p:cNvSpPr/>
            <p:nvPr/>
          </p:nvSpPr>
          <p:spPr bwMode="auto">
            <a:xfrm>
              <a:off x="7584171" y="1016000"/>
              <a:ext cx="2223526" cy="2450475"/>
            </a:xfrm>
            <a:custGeom>
              <a:avLst/>
              <a:gdLst>
                <a:gd name="connsiteX0" fmla="*/ 0 w 2223526"/>
                <a:gd name="connsiteY0" fmla="*/ 0 h 2450475"/>
                <a:gd name="connsiteX1" fmla="*/ 2223526 w 2223526"/>
                <a:gd name="connsiteY1" fmla="*/ 0 h 2450475"/>
                <a:gd name="connsiteX2" fmla="*/ 2223526 w 2223526"/>
                <a:gd name="connsiteY2" fmla="*/ 2450475 h 2450475"/>
                <a:gd name="connsiteX3" fmla="*/ 0 w 2223526"/>
                <a:gd name="connsiteY3" fmla="*/ 2450475 h 2450475"/>
                <a:gd name="connsiteX4" fmla="*/ 0 w 2223526"/>
                <a:gd name="connsiteY4" fmla="*/ 0 h 2450475"/>
                <a:gd name="connsiteX5" fmla="*/ 1494668 w 2223526"/>
                <a:gd name="connsiteY5" fmla="*/ 64453 h 2450475"/>
                <a:gd name="connsiteX6" fmla="*/ 1457908 w 2223526"/>
                <a:gd name="connsiteY6" fmla="*/ 66547 h 2450475"/>
                <a:gd name="connsiteX7" fmla="*/ 1344221 w 2223526"/>
                <a:gd name="connsiteY7" fmla="*/ 154521 h 2450475"/>
                <a:gd name="connsiteX8" fmla="*/ 1321238 w 2223526"/>
                <a:gd name="connsiteY8" fmla="*/ 203406 h 2450475"/>
                <a:gd name="connsiteX9" fmla="*/ 1319655 w 2223526"/>
                <a:gd name="connsiteY9" fmla="*/ 206772 h 2450475"/>
                <a:gd name="connsiteX10" fmla="*/ 995885 w 2223526"/>
                <a:gd name="connsiteY10" fmla="*/ 220722 h 2450475"/>
                <a:gd name="connsiteX11" fmla="*/ 964918 w 2223526"/>
                <a:gd name="connsiteY11" fmla="*/ 283429 h 2450475"/>
                <a:gd name="connsiteX12" fmla="*/ 964851 w 2223526"/>
                <a:gd name="connsiteY12" fmla="*/ 283566 h 2450475"/>
                <a:gd name="connsiteX13" fmla="*/ 612943 w 2223526"/>
                <a:gd name="connsiteY13" fmla="*/ 357540 h 2450475"/>
                <a:gd name="connsiteX14" fmla="*/ 540605 w 2223526"/>
                <a:gd name="connsiteY14" fmla="*/ 681332 h 2450475"/>
                <a:gd name="connsiteX15" fmla="*/ 539051 w 2223526"/>
                <a:gd name="connsiteY15" fmla="*/ 687276 h 2450475"/>
                <a:gd name="connsiteX16" fmla="*/ 376658 w 2223526"/>
                <a:gd name="connsiteY16" fmla="*/ 912755 h 2450475"/>
                <a:gd name="connsiteX17" fmla="*/ 465580 w 2223526"/>
                <a:gd name="connsiteY17" fmla="*/ 1166435 h 2450475"/>
                <a:gd name="connsiteX18" fmla="*/ 423470 w 2223526"/>
                <a:gd name="connsiteY18" fmla="*/ 1413694 h 2450475"/>
                <a:gd name="connsiteX19" fmla="*/ 620542 w 2223526"/>
                <a:gd name="connsiteY19" fmla="*/ 1596871 h 2450475"/>
                <a:gd name="connsiteX20" fmla="*/ 1068760 w 2223526"/>
                <a:gd name="connsiteY20" fmla="*/ 1761479 h 2450475"/>
                <a:gd name="connsiteX21" fmla="*/ 1370497 w 2223526"/>
                <a:gd name="connsiteY21" fmla="*/ 1928083 h 2450475"/>
                <a:gd name="connsiteX22" fmla="*/ 1575714 w 2223526"/>
                <a:gd name="connsiteY22" fmla="*/ 1655139 h 2450475"/>
                <a:gd name="connsiteX23" fmla="*/ 1862883 w 2223526"/>
                <a:gd name="connsiteY23" fmla="*/ 1624161 h 2450475"/>
                <a:gd name="connsiteX24" fmla="*/ 1947228 w 2223526"/>
                <a:gd name="connsiteY24" fmla="*/ 1368312 h 2450475"/>
                <a:gd name="connsiteX25" fmla="*/ 2182841 w 2223526"/>
                <a:gd name="connsiteY25" fmla="*/ 1069727 h 2450475"/>
                <a:gd name="connsiteX26" fmla="*/ 2132545 w 2223526"/>
                <a:gd name="connsiteY26" fmla="*/ 728623 h 2450475"/>
                <a:gd name="connsiteX27" fmla="*/ 2139430 w 2223526"/>
                <a:gd name="connsiteY27" fmla="*/ 505531 h 2450475"/>
                <a:gd name="connsiteX28" fmla="*/ 2036937 w 2223526"/>
                <a:gd name="connsiteY28" fmla="*/ 329535 h 2450475"/>
                <a:gd name="connsiteX29" fmla="*/ 1986254 w 2223526"/>
                <a:gd name="connsiteY29" fmla="*/ 300171 h 2450475"/>
                <a:gd name="connsiteX30" fmla="*/ 1985601 w 2223526"/>
                <a:gd name="connsiteY30" fmla="*/ 299792 h 2450475"/>
                <a:gd name="connsiteX31" fmla="*/ 1865738 w 2223526"/>
                <a:gd name="connsiteY31" fmla="*/ 87807 h 2450475"/>
                <a:gd name="connsiteX32" fmla="*/ 1802214 w 2223526"/>
                <a:gd name="connsiteY32" fmla="*/ 65391 h 2450475"/>
                <a:gd name="connsiteX33" fmla="*/ 1629369 w 2223526"/>
                <a:gd name="connsiteY33" fmla="*/ 165512 h 2450475"/>
                <a:gd name="connsiteX34" fmla="*/ 1627359 w 2223526"/>
                <a:gd name="connsiteY34" fmla="*/ 162681 h 2450475"/>
                <a:gd name="connsiteX35" fmla="*/ 1594844 w 2223526"/>
                <a:gd name="connsiteY35" fmla="*/ 116888 h 2450475"/>
                <a:gd name="connsiteX36" fmla="*/ 1494668 w 2223526"/>
                <a:gd name="connsiteY36" fmla="*/ 64453 h 24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23526" h="2450475">
                  <a:moveTo>
                    <a:pt x="0" y="0"/>
                  </a:moveTo>
                  <a:lnTo>
                    <a:pt x="2223526" y="0"/>
                  </a:lnTo>
                  <a:lnTo>
                    <a:pt x="2223526" y="2450475"/>
                  </a:lnTo>
                  <a:lnTo>
                    <a:pt x="0" y="2450475"/>
                  </a:lnTo>
                  <a:lnTo>
                    <a:pt x="0" y="0"/>
                  </a:lnTo>
                  <a:close/>
                  <a:moveTo>
                    <a:pt x="1494668" y="64453"/>
                  </a:moveTo>
                  <a:cubicBezTo>
                    <a:pt x="1482529" y="63424"/>
                    <a:pt x="1470220" y="64090"/>
                    <a:pt x="1457908" y="66547"/>
                  </a:cubicBezTo>
                  <a:cubicBezTo>
                    <a:pt x="1413163" y="75463"/>
                    <a:pt x="1372906" y="107198"/>
                    <a:pt x="1344221" y="154521"/>
                  </a:cubicBezTo>
                  <a:lnTo>
                    <a:pt x="1321238" y="203406"/>
                  </a:lnTo>
                  <a:lnTo>
                    <a:pt x="1319655" y="206772"/>
                  </a:lnTo>
                  <a:cubicBezTo>
                    <a:pt x="1226273" y="77318"/>
                    <a:pt x="1078439" y="90600"/>
                    <a:pt x="995885" y="220722"/>
                  </a:cubicBezTo>
                  <a:lnTo>
                    <a:pt x="964918" y="283429"/>
                  </a:lnTo>
                  <a:lnTo>
                    <a:pt x="964851" y="283566"/>
                  </a:lnTo>
                  <a:cubicBezTo>
                    <a:pt x="849773" y="188767"/>
                    <a:pt x="703292" y="219528"/>
                    <a:pt x="612943" y="357540"/>
                  </a:cubicBezTo>
                  <a:cubicBezTo>
                    <a:pt x="555761" y="444920"/>
                    <a:pt x="529227" y="563625"/>
                    <a:pt x="540605" y="681332"/>
                  </a:cubicBezTo>
                  <a:cubicBezTo>
                    <a:pt x="540101" y="683328"/>
                    <a:pt x="539555" y="685280"/>
                    <a:pt x="539051" y="687276"/>
                  </a:cubicBezTo>
                  <a:cubicBezTo>
                    <a:pt x="454328" y="699598"/>
                    <a:pt x="386902" y="793226"/>
                    <a:pt x="376658" y="912755"/>
                  </a:cubicBezTo>
                  <a:cubicBezTo>
                    <a:pt x="367926" y="1014843"/>
                    <a:pt x="402856" y="1114502"/>
                    <a:pt x="465580" y="1166435"/>
                  </a:cubicBezTo>
                  <a:cubicBezTo>
                    <a:pt x="421371" y="1232643"/>
                    <a:pt x="405375" y="1326618"/>
                    <a:pt x="423470" y="1413694"/>
                  </a:cubicBezTo>
                  <a:cubicBezTo>
                    <a:pt x="448451" y="1534048"/>
                    <a:pt x="531788" y="1611493"/>
                    <a:pt x="620542" y="1596871"/>
                  </a:cubicBezTo>
                  <a:cubicBezTo>
                    <a:pt x="710891" y="1819313"/>
                    <a:pt x="913084" y="1893547"/>
                    <a:pt x="1068760" y="1761479"/>
                  </a:cubicBezTo>
                  <a:cubicBezTo>
                    <a:pt x="1134717" y="1900619"/>
                    <a:pt x="1255126" y="1967087"/>
                    <a:pt x="1370497" y="1928083"/>
                  </a:cubicBezTo>
                  <a:cubicBezTo>
                    <a:pt x="1468403" y="1894979"/>
                    <a:pt x="1546535" y="1791069"/>
                    <a:pt x="1575714" y="1655139"/>
                  </a:cubicBezTo>
                  <a:cubicBezTo>
                    <a:pt x="1665937" y="1734276"/>
                    <a:pt x="1782316" y="1721737"/>
                    <a:pt x="1862883" y="1624161"/>
                  </a:cubicBezTo>
                  <a:cubicBezTo>
                    <a:pt x="1915908" y="1559950"/>
                    <a:pt x="1946682" y="1466669"/>
                    <a:pt x="1947228" y="1368312"/>
                  </a:cubicBezTo>
                  <a:cubicBezTo>
                    <a:pt x="2061592" y="1345317"/>
                    <a:pt x="2154712" y="1227306"/>
                    <a:pt x="2182841" y="1069727"/>
                  </a:cubicBezTo>
                  <a:cubicBezTo>
                    <a:pt x="2204001" y="951195"/>
                    <a:pt x="2185486" y="825549"/>
                    <a:pt x="2132545" y="728623"/>
                  </a:cubicBezTo>
                  <a:cubicBezTo>
                    <a:pt x="2154082" y="657947"/>
                    <a:pt x="2156517" y="578593"/>
                    <a:pt x="2139430" y="505531"/>
                  </a:cubicBezTo>
                  <a:cubicBezTo>
                    <a:pt x="2121797" y="430038"/>
                    <a:pt x="2084893" y="367725"/>
                    <a:pt x="2036937" y="329535"/>
                  </a:cubicBezTo>
                  <a:lnTo>
                    <a:pt x="1986254" y="300171"/>
                  </a:lnTo>
                  <a:lnTo>
                    <a:pt x="1985601" y="299792"/>
                  </a:lnTo>
                  <a:cubicBezTo>
                    <a:pt x="1973510" y="205384"/>
                    <a:pt x="1928503" y="125813"/>
                    <a:pt x="1865738" y="87807"/>
                  </a:cubicBezTo>
                  <a:cubicBezTo>
                    <a:pt x="1845145" y="75333"/>
                    <a:pt x="1823701" y="67949"/>
                    <a:pt x="1802214" y="65391"/>
                  </a:cubicBezTo>
                  <a:cubicBezTo>
                    <a:pt x="1737750" y="57716"/>
                    <a:pt x="1672885" y="93469"/>
                    <a:pt x="1629369" y="165512"/>
                  </a:cubicBezTo>
                  <a:lnTo>
                    <a:pt x="1627359" y="162681"/>
                  </a:lnTo>
                  <a:lnTo>
                    <a:pt x="1594844" y="116888"/>
                  </a:lnTo>
                  <a:cubicBezTo>
                    <a:pt x="1565977" y="85881"/>
                    <a:pt x="1531085" y="67540"/>
                    <a:pt x="1494668" y="644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/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57" name="Group 656"/>
          <p:cNvGrpSpPr/>
          <p:nvPr/>
        </p:nvGrpSpPr>
        <p:grpSpPr>
          <a:xfrm>
            <a:off x="4801121" y="3277308"/>
            <a:ext cx="2029348" cy="2015130"/>
            <a:chOff x="3156796" y="4589951"/>
            <a:chExt cx="2029348" cy="2015130"/>
          </a:xfrm>
        </p:grpSpPr>
        <p:sp>
          <p:nvSpPr>
            <p:cNvPr id="655" name="Freeform 654"/>
            <p:cNvSpPr/>
            <p:nvPr/>
          </p:nvSpPr>
          <p:spPr bwMode="auto">
            <a:xfrm>
              <a:off x="3212600" y="4637041"/>
              <a:ext cx="1854595" cy="1585646"/>
            </a:xfrm>
            <a:custGeom>
              <a:avLst/>
              <a:gdLst>
                <a:gd name="connsiteX0" fmla="*/ 1143077 w 1854595"/>
                <a:gd name="connsiteY0" fmla="*/ 394 h 1585646"/>
                <a:gd name="connsiteX1" fmla="*/ 1245379 w 1854595"/>
                <a:gd name="connsiteY1" fmla="*/ 44734 h 1585646"/>
                <a:gd name="connsiteX2" fmla="*/ 1278583 w 1854595"/>
                <a:gd name="connsiteY2" fmla="*/ 83458 h 1585646"/>
                <a:gd name="connsiteX3" fmla="*/ 1280636 w 1854595"/>
                <a:gd name="connsiteY3" fmla="*/ 85851 h 1585646"/>
                <a:gd name="connsiteX4" fmla="*/ 1457147 w 1854595"/>
                <a:gd name="connsiteY4" fmla="*/ 1187 h 1585646"/>
                <a:gd name="connsiteX5" fmla="*/ 1522018 w 1854595"/>
                <a:gd name="connsiteY5" fmla="*/ 20142 h 1585646"/>
                <a:gd name="connsiteX6" fmla="*/ 1644424 w 1854595"/>
                <a:gd name="connsiteY6" fmla="*/ 199402 h 1585646"/>
                <a:gd name="connsiteX7" fmla="*/ 1645090 w 1854595"/>
                <a:gd name="connsiteY7" fmla="*/ 199721 h 1585646"/>
                <a:gd name="connsiteX8" fmla="*/ 1696849 w 1854595"/>
                <a:gd name="connsiteY8" fmla="*/ 224553 h 1585646"/>
                <a:gd name="connsiteX9" fmla="*/ 1801515 w 1854595"/>
                <a:gd name="connsiteY9" fmla="*/ 373378 h 1585646"/>
                <a:gd name="connsiteX10" fmla="*/ 1794484 w 1854595"/>
                <a:gd name="connsiteY10" fmla="*/ 562029 h 1585646"/>
                <a:gd name="connsiteX11" fmla="*/ 1845847 w 1854595"/>
                <a:gd name="connsiteY11" fmla="*/ 850473 h 1585646"/>
                <a:gd name="connsiteX12" fmla="*/ 1605237 w 1854595"/>
                <a:gd name="connsiteY12" fmla="*/ 1102962 h 1585646"/>
                <a:gd name="connsiteX13" fmla="*/ 1519103 w 1854595"/>
                <a:gd name="connsiteY13" fmla="*/ 1319314 h 1585646"/>
                <a:gd name="connsiteX14" fmla="*/ 1225843 w 1854595"/>
                <a:gd name="connsiteY14" fmla="*/ 1345509 h 1585646"/>
                <a:gd name="connsiteX15" fmla="*/ 1016273 w 1854595"/>
                <a:gd name="connsiteY15" fmla="*/ 1576315 h 1585646"/>
                <a:gd name="connsiteX16" fmla="*/ 708136 w 1854595"/>
                <a:gd name="connsiteY16" fmla="*/ 1435432 h 1585646"/>
                <a:gd name="connsiteX17" fmla="*/ 250410 w 1854595"/>
                <a:gd name="connsiteY17" fmla="*/ 1296237 h 1585646"/>
                <a:gd name="connsiteX18" fmla="*/ 49159 w 1854595"/>
                <a:gd name="connsiteY18" fmla="*/ 1141338 h 1585646"/>
                <a:gd name="connsiteX19" fmla="*/ 92161 w 1854595"/>
                <a:gd name="connsiteY19" fmla="*/ 932251 h 1585646"/>
                <a:gd name="connsiteX20" fmla="*/ 1354 w 1854595"/>
                <a:gd name="connsiteY20" fmla="*/ 717735 h 1585646"/>
                <a:gd name="connsiteX21" fmla="*/ 167191 w 1854595"/>
                <a:gd name="connsiteY21" fmla="*/ 527065 h 1585646"/>
                <a:gd name="connsiteX22" fmla="*/ 168778 w 1854595"/>
                <a:gd name="connsiteY22" fmla="*/ 522039 h 1585646"/>
                <a:gd name="connsiteX23" fmla="*/ 242650 w 1854595"/>
                <a:gd name="connsiteY23" fmla="*/ 248234 h 1585646"/>
                <a:gd name="connsiteX24" fmla="*/ 602022 w 1854595"/>
                <a:gd name="connsiteY24" fmla="*/ 185680 h 1585646"/>
                <a:gd name="connsiteX25" fmla="*/ 602091 w 1854595"/>
                <a:gd name="connsiteY25" fmla="*/ 185565 h 1585646"/>
                <a:gd name="connsiteX26" fmla="*/ 633715 w 1854595"/>
                <a:gd name="connsiteY26" fmla="*/ 132538 h 1585646"/>
                <a:gd name="connsiteX27" fmla="*/ 964353 w 1854595"/>
                <a:gd name="connsiteY27" fmla="*/ 120742 h 1585646"/>
                <a:gd name="connsiteX28" fmla="*/ 965969 w 1854595"/>
                <a:gd name="connsiteY28" fmla="*/ 117895 h 1585646"/>
                <a:gd name="connsiteX29" fmla="*/ 989439 w 1854595"/>
                <a:gd name="connsiteY29" fmla="*/ 76557 h 1585646"/>
                <a:gd name="connsiteX30" fmla="*/ 1105537 w 1854595"/>
                <a:gd name="connsiteY30" fmla="*/ 2165 h 1585646"/>
                <a:gd name="connsiteX31" fmla="*/ 1143077 w 1854595"/>
                <a:gd name="connsiteY31" fmla="*/ 394 h 15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4595" h="1585646">
                  <a:moveTo>
                    <a:pt x="1143077" y="394"/>
                  </a:moveTo>
                  <a:cubicBezTo>
                    <a:pt x="1180267" y="3004"/>
                    <a:pt x="1215899" y="18513"/>
                    <a:pt x="1245379" y="44734"/>
                  </a:cubicBezTo>
                  <a:lnTo>
                    <a:pt x="1278583" y="83458"/>
                  </a:lnTo>
                  <a:lnTo>
                    <a:pt x="1280636" y="85851"/>
                  </a:lnTo>
                  <a:cubicBezTo>
                    <a:pt x="1325075" y="24930"/>
                    <a:pt x="1391316" y="-5303"/>
                    <a:pt x="1457147" y="1187"/>
                  </a:cubicBezTo>
                  <a:cubicBezTo>
                    <a:pt x="1479090" y="3350"/>
                    <a:pt x="1500988" y="9594"/>
                    <a:pt x="1522018" y="20142"/>
                  </a:cubicBezTo>
                  <a:cubicBezTo>
                    <a:pt x="1586115" y="52281"/>
                    <a:pt x="1632076" y="119568"/>
                    <a:pt x="1644424" y="199402"/>
                  </a:cubicBezTo>
                  <a:lnTo>
                    <a:pt x="1645090" y="199721"/>
                  </a:lnTo>
                  <a:lnTo>
                    <a:pt x="1696849" y="224553"/>
                  </a:lnTo>
                  <a:cubicBezTo>
                    <a:pt x="1745822" y="256846"/>
                    <a:pt x="1783508" y="309540"/>
                    <a:pt x="1801515" y="373378"/>
                  </a:cubicBezTo>
                  <a:cubicBezTo>
                    <a:pt x="1818965" y="435161"/>
                    <a:pt x="1816478" y="502264"/>
                    <a:pt x="1794484" y="562029"/>
                  </a:cubicBezTo>
                  <a:cubicBezTo>
                    <a:pt x="1848548" y="643991"/>
                    <a:pt x="1867456" y="750240"/>
                    <a:pt x="1845847" y="850473"/>
                  </a:cubicBezTo>
                  <a:cubicBezTo>
                    <a:pt x="1817122" y="983725"/>
                    <a:pt x="1722026" y="1083517"/>
                    <a:pt x="1605237" y="1102962"/>
                  </a:cubicBezTo>
                  <a:cubicBezTo>
                    <a:pt x="1604680" y="1186135"/>
                    <a:pt x="1573253" y="1265015"/>
                    <a:pt x="1519103" y="1319314"/>
                  </a:cubicBezTo>
                  <a:cubicBezTo>
                    <a:pt x="1436827" y="1401826"/>
                    <a:pt x="1317979" y="1412429"/>
                    <a:pt x="1225843" y="1345509"/>
                  </a:cubicBezTo>
                  <a:cubicBezTo>
                    <a:pt x="1196045" y="1460454"/>
                    <a:pt x="1116256" y="1548322"/>
                    <a:pt x="1016273" y="1576315"/>
                  </a:cubicBezTo>
                  <a:cubicBezTo>
                    <a:pt x="898455" y="1609298"/>
                    <a:pt x="775491" y="1553092"/>
                    <a:pt x="708136" y="1435432"/>
                  </a:cubicBezTo>
                  <a:cubicBezTo>
                    <a:pt x="549158" y="1547112"/>
                    <a:pt x="342676" y="1484338"/>
                    <a:pt x="250410" y="1296237"/>
                  </a:cubicBezTo>
                  <a:cubicBezTo>
                    <a:pt x="159774" y="1308601"/>
                    <a:pt x="74669" y="1243112"/>
                    <a:pt x="49159" y="1141338"/>
                  </a:cubicBezTo>
                  <a:cubicBezTo>
                    <a:pt x="30680" y="1067705"/>
                    <a:pt x="47015" y="988238"/>
                    <a:pt x="92161" y="932251"/>
                  </a:cubicBezTo>
                  <a:cubicBezTo>
                    <a:pt x="28107" y="888335"/>
                    <a:pt x="-7564" y="804062"/>
                    <a:pt x="1354" y="717735"/>
                  </a:cubicBezTo>
                  <a:cubicBezTo>
                    <a:pt x="11815" y="616658"/>
                    <a:pt x="80671" y="537485"/>
                    <a:pt x="167191" y="527065"/>
                  </a:cubicBezTo>
                  <a:cubicBezTo>
                    <a:pt x="167706" y="525378"/>
                    <a:pt x="168263" y="523727"/>
                    <a:pt x="168778" y="522039"/>
                  </a:cubicBezTo>
                  <a:cubicBezTo>
                    <a:pt x="157159" y="422503"/>
                    <a:pt x="184255" y="322124"/>
                    <a:pt x="242650" y="248234"/>
                  </a:cubicBezTo>
                  <a:cubicBezTo>
                    <a:pt x="334916" y="131528"/>
                    <a:pt x="484504" y="105516"/>
                    <a:pt x="602022" y="185680"/>
                  </a:cubicBezTo>
                  <a:lnTo>
                    <a:pt x="602091" y="185565"/>
                  </a:lnTo>
                  <a:lnTo>
                    <a:pt x="633715" y="132538"/>
                  </a:lnTo>
                  <a:cubicBezTo>
                    <a:pt x="718020" y="22505"/>
                    <a:pt x="868989" y="11273"/>
                    <a:pt x="964353" y="120742"/>
                  </a:cubicBezTo>
                  <a:lnTo>
                    <a:pt x="965969" y="117895"/>
                  </a:lnTo>
                  <a:lnTo>
                    <a:pt x="989439" y="76557"/>
                  </a:lnTo>
                  <a:cubicBezTo>
                    <a:pt x="1018733" y="36540"/>
                    <a:pt x="1059844" y="9704"/>
                    <a:pt x="1105537" y="2165"/>
                  </a:cubicBezTo>
                  <a:cubicBezTo>
                    <a:pt x="1118110" y="88"/>
                    <a:pt x="1130680" y="-476"/>
                    <a:pt x="1143077" y="39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/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83" name="Group 582"/>
            <p:cNvGrpSpPr/>
            <p:nvPr/>
          </p:nvGrpSpPr>
          <p:grpSpPr>
            <a:xfrm>
              <a:off x="3648092" y="4829397"/>
              <a:ext cx="1255076" cy="1725575"/>
              <a:chOff x="1981669" y="5902994"/>
              <a:chExt cx="3235325" cy="4448175"/>
            </a:xfrm>
          </p:grpSpPr>
          <p:sp>
            <p:nvSpPr>
              <p:cNvPr id="481" name="Freeform 10"/>
              <p:cNvSpPr>
                <a:spLocks/>
              </p:cNvSpPr>
              <p:nvPr/>
            </p:nvSpPr>
            <p:spPr bwMode="auto">
              <a:xfrm>
                <a:off x="4640731" y="9006557"/>
                <a:ext cx="0" cy="12700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5BF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89" name="Rectangle 19"/>
              <p:cNvSpPr>
                <a:spLocks noChangeArrowheads="1"/>
              </p:cNvSpPr>
              <p:nvPr/>
            </p:nvSpPr>
            <p:spPr bwMode="auto">
              <a:xfrm>
                <a:off x="3956519" y="7633369"/>
                <a:ext cx="301625" cy="177800"/>
              </a:xfrm>
              <a:prstGeom prst="rect">
                <a:avLst/>
              </a:prstGeom>
              <a:solidFill>
                <a:srgbClr val="F3B5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91" name="Freeform 21"/>
              <p:cNvSpPr>
                <a:spLocks/>
              </p:cNvSpPr>
              <p:nvPr/>
            </p:nvSpPr>
            <p:spPr bwMode="auto">
              <a:xfrm>
                <a:off x="3900956" y="7495257"/>
                <a:ext cx="357187" cy="138112"/>
              </a:xfrm>
              <a:custGeom>
                <a:avLst/>
                <a:gdLst>
                  <a:gd name="T0" fmla="*/ 26 w 26"/>
                  <a:gd name="T1" fmla="*/ 10 h 10"/>
                  <a:gd name="T2" fmla="*/ 0 w 26"/>
                  <a:gd name="T3" fmla="*/ 10 h 10"/>
                  <a:gd name="T4" fmla="*/ 10 w 26"/>
                  <a:gd name="T5" fmla="*/ 0 h 10"/>
                  <a:gd name="T6" fmla="*/ 26 w 26"/>
                  <a:gd name="T7" fmla="*/ 0 h 10"/>
                  <a:gd name="T8" fmla="*/ 26 w 26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10">
                    <a:moveTo>
                      <a:pt x="26" y="1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26" y="0"/>
                      <a:pt x="26" y="0"/>
                      <a:pt x="26" y="0"/>
                    </a:cubicBez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E9C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97" name="Rectangle 27"/>
              <p:cNvSpPr>
                <a:spLocks noChangeArrowheads="1"/>
              </p:cNvSpPr>
              <p:nvPr/>
            </p:nvSpPr>
            <p:spPr bwMode="auto">
              <a:xfrm>
                <a:off x="2380131" y="10076532"/>
                <a:ext cx="41275" cy="192087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98" name="Rectangle 28"/>
              <p:cNvSpPr>
                <a:spLocks noChangeArrowheads="1"/>
              </p:cNvSpPr>
              <p:nvPr/>
            </p:nvSpPr>
            <p:spPr bwMode="auto">
              <a:xfrm>
                <a:off x="3311994" y="10076532"/>
                <a:ext cx="53975" cy="192087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99" name="Freeform 29"/>
              <p:cNvSpPr>
                <a:spLocks/>
              </p:cNvSpPr>
              <p:nvPr/>
            </p:nvSpPr>
            <p:spPr bwMode="auto">
              <a:xfrm>
                <a:off x="2310281" y="9940007"/>
                <a:ext cx="563562" cy="204787"/>
              </a:xfrm>
              <a:custGeom>
                <a:avLst/>
                <a:gdLst>
                  <a:gd name="T0" fmla="*/ 355 w 355"/>
                  <a:gd name="T1" fmla="*/ 26 h 129"/>
                  <a:gd name="T2" fmla="*/ 346 w 355"/>
                  <a:gd name="T3" fmla="*/ 0 h 129"/>
                  <a:gd name="T4" fmla="*/ 0 w 355"/>
                  <a:gd name="T5" fmla="*/ 69 h 129"/>
                  <a:gd name="T6" fmla="*/ 0 w 355"/>
                  <a:gd name="T7" fmla="*/ 129 h 129"/>
                  <a:gd name="T8" fmla="*/ 355 w 355"/>
                  <a:gd name="T9" fmla="*/ 60 h 129"/>
                  <a:gd name="T10" fmla="*/ 346 w 355"/>
                  <a:gd name="T11" fmla="*/ 60 h 129"/>
                  <a:gd name="T12" fmla="*/ 355 w 355"/>
                  <a:gd name="T13" fmla="*/ 26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5" h="129">
                    <a:moveTo>
                      <a:pt x="355" y="26"/>
                    </a:moveTo>
                    <a:lnTo>
                      <a:pt x="346" y="0"/>
                    </a:lnTo>
                    <a:lnTo>
                      <a:pt x="0" y="69"/>
                    </a:lnTo>
                    <a:lnTo>
                      <a:pt x="0" y="129"/>
                    </a:lnTo>
                    <a:lnTo>
                      <a:pt x="355" y="60"/>
                    </a:lnTo>
                    <a:lnTo>
                      <a:pt x="346" y="60"/>
                    </a:lnTo>
                    <a:lnTo>
                      <a:pt x="355" y="26"/>
                    </a:lnTo>
                    <a:close/>
                  </a:path>
                </a:pathLst>
              </a:custGeom>
              <a:solidFill>
                <a:srgbClr val="353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00" name="Freeform 30"/>
              <p:cNvSpPr>
                <a:spLocks/>
              </p:cNvSpPr>
              <p:nvPr/>
            </p:nvSpPr>
            <p:spPr bwMode="auto">
              <a:xfrm>
                <a:off x="2873844" y="9940007"/>
                <a:ext cx="561975" cy="204787"/>
              </a:xfrm>
              <a:custGeom>
                <a:avLst/>
                <a:gdLst>
                  <a:gd name="T0" fmla="*/ 8 w 354"/>
                  <a:gd name="T1" fmla="*/ 0 h 129"/>
                  <a:gd name="T2" fmla="*/ 0 w 354"/>
                  <a:gd name="T3" fmla="*/ 26 h 129"/>
                  <a:gd name="T4" fmla="*/ 8 w 354"/>
                  <a:gd name="T5" fmla="*/ 60 h 129"/>
                  <a:gd name="T6" fmla="*/ 0 w 354"/>
                  <a:gd name="T7" fmla="*/ 60 h 129"/>
                  <a:gd name="T8" fmla="*/ 354 w 354"/>
                  <a:gd name="T9" fmla="*/ 129 h 129"/>
                  <a:gd name="T10" fmla="*/ 354 w 354"/>
                  <a:gd name="T11" fmla="*/ 69 h 129"/>
                  <a:gd name="T12" fmla="*/ 8 w 354"/>
                  <a:gd name="T13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4" h="129">
                    <a:moveTo>
                      <a:pt x="8" y="0"/>
                    </a:moveTo>
                    <a:lnTo>
                      <a:pt x="0" y="26"/>
                    </a:lnTo>
                    <a:lnTo>
                      <a:pt x="8" y="60"/>
                    </a:lnTo>
                    <a:lnTo>
                      <a:pt x="0" y="60"/>
                    </a:lnTo>
                    <a:lnTo>
                      <a:pt x="354" y="129"/>
                    </a:lnTo>
                    <a:lnTo>
                      <a:pt x="354" y="69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353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01" name="Freeform 31"/>
              <p:cNvSpPr>
                <a:spLocks/>
              </p:cNvSpPr>
              <p:nvPr/>
            </p:nvSpPr>
            <p:spPr bwMode="auto">
              <a:xfrm>
                <a:off x="2859556" y="9981282"/>
                <a:ext cx="26987" cy="53975"/>
              </a:xfrm>
              <a:custGeom>
                <a:avLst/>
                <a:gdLst>
                  <a:gd name="T0" fmla="*/ 9 w 17"/>
                  <a:gd name="T1" fmla="*/ 0 h 34"/>
                  <a:gd name="T2" fmla="*/ 0 w 17"/>
                  <a:gd name="T3" fmla="*/ 34 h 34"/>
                  <a:gd name="T4" fmla="*/ 9 w 17"/>
                  <a:gd name="T5" fmla="*/ 34 h 34"/>
                  <a:gd name="T6" fmla="*/ 17 w 17"/>
                  <a:gd name="T7" fmla="*/ 34 h 34"/>
                  <a:gd name="T8" fmla="*/ 9 w 17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34">
                    <a:moveTo>
                      <a:pt x="9" y="0"/>
                    </a:moveTo>
                    <a:lnTo>
                      <a:pt x="0" y="34"/>
                    </a:lnTo>
                    <a:lnTo>
                      <a:pt x="9" y="34"/>
                    </a:lnTo>
                    <a:lnTo>
                      <a:pt x="17" y="34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02" name="Rectangle 32"/>
              <p:cNvSpPr>
                <a:spLocks noChangeArrowheads="1"/>
              </p:cNvSpPr>
              <p:nvPr/>
            </p:nvSpPr>
            <p:spPr bwMode="auto">
              <a:xfrm>
                <a:off x="2818281" y="9555832"/>
                <a:ext cx="109537" cy="588962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03" name="Rectangle 33"/>
              <p:cNvSpPr>
                <a:spLocks noChangeArrowheads="1"/>
              </p:cNvSpPr>
              <p:nvPr/>
            </p:nvSpPr>
            <p:spPr bwMode="auto">
              <a:xfrm>
                <a:off x="2845269" y="9981282"/>
                <a:ext cx="55562" cy="287337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04" name="Freeform 34"/>
              <p:cNvSpPr>
                <a:spLocks/>
              </p:cNvSpPr>
              <p:nvPr/>
            </p:nvSpPr>
            <p:spPr bwMode="auto">
              <a:xfrm>
                <a:off x="2599206" y="9432007"/>
                <a:ext cx="1000125" cy="136525"/>
              </a:xfrm>
              <a:custGeom>
                <a:avLst/>
                <a:gdLst>
                  <a:gd name="T0" fmla="*/ 630 w 630"/>
                  <a:gd name="T1" fmla="*/ 0 h 86"/>
                  <a:gd name="T2" fmla="*/ 0 w 630"/>
                  <a:gd name="T3" fmla="*/ 0 h 86"/>
                  <a:gd name="T4" fmla="*/ 0 w 630"/>
                  <a:gd name="T5" fmla="*/ 86 h 86"/>
                  <a:gd name="T6" fmla="*/ 535 w 630"/>
                  <a:gd name="T7" fmla="*/ 86 h 86"/>
                  <a:gd name="T8" fmla="*/ 630 w 630"/>
                  <a:gd name="T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0" h="86">
                    <a:moveTo>
                      <a:pt x="630" y="0"/>
                    </a:moveTo>
                    <a:lnTo>
                      <a:pt x="0" y="0"/>
                    </a:lnTo>
                    <a:lnTo>
                      <a:pt x="0" y="86"/>
                    </a:lnTo>
                    <a:lnTo>
                      <a:pt x="535" y="86"/>
                    </a:lnTo>
                    <a:lnTo>
                      <a:pt x="630" y="0"/>
                    </a:lnTo>
                    <a:close/>
                  </a:path>
                </a:pathLst>
              </a:cu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05" name="Freeform 35"/>
              <p:cNvSpPr>
                <a:spLocks/>
              </p:cNvSpPr>
              <p:nvPr/>
            </p:nvSpPr>
            <p:spPr bwMode="auto">
              <a:xfrm>
                <a:off x="2173756" y="9432007"/>
                <a:ext cx="1000125" cy="136525"/>
              </a:xfrm>
              <a:custGeom>
                <a:avLst/>
                <a:gdLst>
                  <a:gd name="T0" fmla="*/ 630 w 630"/>
                  <a:gd name="T1" fmla="*/ 0 h 86"/>
                  <a:gd name="T2" fmla="*/ 0 w 630"/>
                  <a:gd name="T3" fmla="*/ 0 h 86"/>
                  <a:gd name="T4" fmla="*/ 0 w 630"/>
                  <a:gd name="T5" fmla="*/ 86 h 86"/>
                  <a:gd name="T6" fmla="*/ 535 w 630"/>
                  <a:gd name="T7" fmla="*/ 86 h 86"/>
                  <a:gd name="T8" fmla="*/ 630 w 630"/>
                  <a:gd name="T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0" h="86">
                    <a:moveTo>
                      <a:pt x="630" y="0"/>
                    </a:moveTo>
                    <a:lnTo>
                      <a:pt x="0" y="0"/>
                    </a:lnTo>
                    <a:lnTo>
                      <a:pt x="0" y="86"/>
                    </a:lnTo>
                    <a:lnTo>
                      <a:pt x="535" y="86"/>
                    </a:lnTo>
                    <a:lnTo>
                      <a:pt x="630" y="0"/>
                    </a:lnTo>
                    <a:close/>
                  </a:path>
                </a:pathLst>
              </a:custGeom>
              <a:solidFill>
                <a:srgbClr val="353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06" name="Oval 36"/>
              <p:cNvSpPr>
                <a:spLocks noChangeArrowheads="1"/>
              </p:cNvSpPr>
              <p:nvPr/>
            </p:nvSpPr>
            <p:spPr bwMode="auto">
              <a:xfrm>
                <a:off x="2791294" y="10186069"/>
                <a:ext cx="163512" cy="165100"/>
              </a:xfrm>
              <a:prstGeom prst="ellipse">
                <a:avLst/>
              </a:prstGeom>
              <a:solidFill>
                <a:srgbClr val="353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07" name="Oval 37"/>
              <p:cNvSpPr>
                <a:spLocks noChangeArrowheads="1"/>
              </p:cNvSpPr>
              <p:nvPr/>
            </p:nvSpPr>
            <p:spPr bwMode="auto">
              <a:xfrm>
                <a:off x="3256431" y="10186069"/>
                <a:ext cx="179387" cy="165100"/>
              </a:xfrm>
              <a:prstGeom prst="ellipse">
                <a:avLst/>
              </a:prstGeom>
              <a:solidFill>
                <a:srgbClr val="353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08" name="Oval 38"/>
              <p:cNvSpPr>
                <a:spLocks noChangeArrowheads="1"/>
              </p:cNvSpPr>
              <p:nvPr/>
            </p:nvSpPr>
            <p:spPr bwMode="auto">
              <a:xfrm>
                <a:off x="2310281" y="10186069"/>
                <a:ext cx="179387" cy="165100"/>
              </a:xfrm>
              <a:prstGeom prst="ellipse">
                <a:avLst/>
              </a:prstGeom>
              <a:solidFill>
                <a:srgbClr val="353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09" name="Freeform 39"/>
              <p:cNvSpPr>
                <a:spLocks/>
              </p:cNvSpPr>
              <p:nvPr/>
            </p:nvSpPr>
            <p:spPr bwMode="auto">
              <a:xfrm>
                <a:off x="2572219" y="8690644"/>
                <a:ext cx="1014412" cy="603250"/>
              </a:xfrm>
              <a:custGeom>
                <a:avLst/>
                <a:gdLst>
                  <a:gd name="T0" fmla="*/ 51 w 74"/>
                  <a:gd name="T1" fmla="*/ 0 h 44"/>
                  <a:gd name="T2" fmla="*/ 0 w 74"/>
                  <a:gd name="T3" fmla="*/ 0 h 44"/>
                  <a:gd name="T4" fmla="*/ 0 w 74"/>
                  <a:gd name="T5" fmla="*/ 5 h 44"/>
                  <a:gd name="T6" fmla="*/ 51 w 74"/>
                  <a:gd name="T7" fmla="*/ 5 h 44"/>
                  <a:gd name="T8" fmla="*/ 69 w 74"/>
                  <a:gd name="T9" fmla="*/ 23 h 44"/>
                  <a:gd name="T10" fmla="*/ 69 w 74"/>
                  <a:gd name="T11" fmla="*/ 44 h 44"/>
                  <a:gd name="T12" fmla="*/ 74 w 74"/>
                  <a:gd name="T13" fmla="*/ 44 h 44"/>
                  <a:gd name="T14" fmla="*/ 74 w 74"/>
                  <a:gd name="T15" fmla="*/ 23 h 44"/>
                  <a:gd name="T16" fmla="*/ 51 w 74"/>
                  <a:gd name="T1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" h="44">
                    <a:moveTo>
                      <a:pt x="5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61" y="5"/>
                      <a:pt x="69" y="13"/>
                      <a:pt x="69" y="23"/>
                    </a:cubicBezTo>
                    <a:cubicBezTo>
                      <a:pt x="69" y="44"/>
                      <a:pt x="69" y="44"/>
                      <a:pt x="69" y="44"/>
                    </a:cubicBezTo>
                    <a:cubicBezTo>
                      <a:pt x="74" y="44"/>
                      <a:pt x="74" y="44"/>
                      <a:pt x="74" y="44"/>
                    </a:cubicBezTo>
                    <a:cubicBezTo>
                      <a:pt x="74" y="23"/>
                      <a:pt x="74" y="23"/>
                      <a:pt x="74" y="23"/>
                    </a:cubicBezTo>
                    <a:cubicBezTo>
                      <a:pt x="74" y="10"/>
                      <a:pt x="64" y="0"/>
                      <a:pt x="51" y="0"/>
                    </a:cubicBezTo>
                    <a:close/>
                  </a:path>
                </a:pathLst>
              </a:cu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10" name="Freeform 40"/>
              <p:cNvSpPr>
                <a:spLocks/>
              </p:cNvSpPr>
              <p:nvPr/>
            </p:nvSpPr>
            <p:spPr bwMode="auto">
              <a:xfrm>
                <a:off x="1981669" y="7660357"/>
                <a:ext cx="919162" cy="1839912"/>
              </a:xfrm>
              <a:custGeom>
                <a:avLst/>
                <a:gdLst>
                  <a:gd name="T0" fmla="*/ 0 w 579"/>
                  <a:gd name="T1" fmla="*/ 0 h 1159"/>
                  <a:gd name="T2" fmla="*/ 87 w 579"/>
                  <a:gd name="T3" fmla="*/ 1159 h 1159"/>
                  <a:gd name="T4" fmla="*/ 579 w 579"/>
                  <a:gd name="T5" fmla="*/ 1159 h 1159"/>
                  <a:gd name="T6" fmla="*/ 492 w 579"/>
                  <a:gd name="T7" fmla="*/ 0 h 1159"/>
                  <a:gd name="T8" fmla="*/ 0 w 579"/>
                  <a:gd name="T9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9" h="1159">
                    <a:moveTo>
                      <a:pt x="0" y="0"/>
                    </a:moveTo>
                    <a:lnTo>
                      <a:pt x="87" y="1159"/>
                    </a:lnTo>
                    <a:lnTo>
                      <a:pt x="579" y="1159"/>
                    </a:lnTo>
                    <a:lnTo>
                      <a:pt x="49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444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11" name="Oval 41"/>
              <p:cNvSpPr>
                <a:spLocks noChangeArrowheads="1"/>
              </p:cNvSpPr>
              <p:nvPr/>
            </p:nvSpPr>
            <p:spPr bwMode="auto">
              <a:xfrm>
                <a:off x="3599331" y="9225632"/>
                <a:ext cx="287337" cy="274637"/>
              </a:xfrm>
              <a:prstGeom prst="ellipse">
                <a:avLst/>
              </a:prstGeom>
              <a:solidFill>
                <a:srgbClr val="4444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12" name="Rectangle 42"/>
              <p:cNvSpPr>
                <a:spLocks noChangeArrowheads="1"/>
              </p:cNvSpPr>
              <p:nvPr/>
            </p:nvSpPr>
            <p:spPr bwMode="auto">
              <a:xfrm>
                <a:off x="3173881" y="9225632"/>
                <a:ext cx="561975" cy="274637"/>
              </a:xfrm>
              <a:prstGeom prst="rect">
                <a:avLst/>
              </a:prstGeom>
              <a:solidFill>
                <a:srgbClr val="4444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13" name="Rectangle 43"/>
              <p:cNvSpPr>
                <a:spLocks noChangeArrowheads="1"/>
              </p:cNvSpPr>
              <p:nvPr/>
            </p:nvSpPr>
            <p:spPr bwMode="auto">
              <a:xfrm>
                <a:off x="2037231" y="9225632"/>
                <a:ext cx="1136650" cy="274637"/>
              </a:xfrm>
              <a:prstGeom prst="rect">
                <a:avLst/>
              </a:pr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14" name="Oval 44"/>
              <p:cNvSpPr>
                <a:spLocks noChangeArrowheads="1"/>
              </p:cNvSpPr>
              <p:nvPr/>
            </p:nvSpPr>
            <p:spPr bwMode="auto">
              <a:xfrm>
                <a:off x="3023069" y="9225632"/>
                <a:ext cx="288925" cy="274637"/>
              </a:xfrm>
              <a:prstGeom prst="ellipse">
                <a:avLst/>
              </a:pr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15" name="Oval 45"/>
              <p:cNvSpPr>
                <a:spLocks noChangeArrowheads="1"/>
              </p:cNvSpPr>
              <p:nvPr/>
            </p:nvSpPr>
            <p:spPr bwMode="auto">
              <a:xfrm>
                <a:off x="2832569" y="8100094"/>
                <a:ext cx="80962" cy="82550"/>
              </a:xfrm>
              <a:prstGeom prst="ellipse">
                <a:avLst/>
              </a:pr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16" name="Oval 46"/>
              <p:cNvSpPr>
                <a:spLocks noChangeArrowheads="1"/>
              </p:cNvSpPr>
              <p:nvPr/>
            </p:nvSpPr>
            <p:spPr bwMode="auto">
              <a:xfrm>
                <a:off x="3297706" y="8100094"/>
                <a:ext cx="96837" cy="82550"/>
              </a:xfrm>
              <a:prstGeom prst="ellipse">
                <a:avLst/>
              </a:pr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17" name="Oval 47"/>
              <p:cNvSpPr>
                <a:spLocks noChangeArrowheads="1"/>
              </p:cNvSpPr>
              <p:nvPr/>
            </p:nvSpPr>
            <p:spPr bwMode="auto">
              <a:xfrm>
                <a:off x="2351556" y="8100094"/>
                <a:ext cx="96837" cy="82550"/>
              </a:xfrm>
              <a:prstGeom prst="ellipse">
                <a:avLst/>
              </a:pr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18" name="Freeform 48"/>
              <p:cNvSpPr>
                <a:spLocks/>
              </p:cNvSpPr>
              <p:nvPr/>
            </p:nvSpPr>
            <p:spPr bwMode="auto">
              <a:xfrm>
                <a:off x="4613744" y="9239919"/>
                <a:ext cx="192087" cy="192087"/>
              </a:xfrm>
              <a:custGeom>
                <a:avLst/>
                <a:gdLst>
                  <a:gd name="T0" fmla="*/ 121 w 121"/>
                  <a:gd name="T1" fmla="*/ 34 h 121"/>
                  <a:gd name="T2" fmla="*/ 43 w 121"/>
                  <a:gd name="T3" fmla="*/ 121 h 121"/>
                  <a:gd name="T4" fmla="*/ 0 w 121"/>
                  <a:gd name="T5" fmla="*/ 86 h 121"/>
                  <a:gd name="T6" fmla="*/ 78 w 121"/>
                  <a:gd name="T7" fmla="*/ 0 h 121"/>
                  <a:gd name="T8" fmla="*/ 121 w 121"/>
                  <a:gd name="T9" fmla="*/ 34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21">
                    <a:moveTo>
                      <a:pt x="121" y="34"/>
                    </a:moveTo>
                    <a:lnTo>
                      <a:pt x="43" y="121"/>
                    </a:lnTo>
                    <a:lnTo>
                      <a:pt x="0" y="86"/>
                    </a:lnTo>
                    <a:lnTo>
                      <a:pt x="78" y="0"/>
                    </a:lnTo>
                    <a:lnTo>
                      <a:pt x="121" y="34"/>
                    </a:lnTo>
                    <a:close/>
                  </a:path>
                </a:pathLst>
              </a:custGeom>
              <a:solidFill>
                <a:srgbClr val="E6E7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19" name="Freeform 49"/>
              <p:cNvSpPr>
                <a:spLocks/>
              </p:cNvSpPr>
              <p:nvPr/>
            </p:nvSpPr>
            <p:spPr bwMode="auto">
              <a:xfrm>
                <a:off x="4832819" y="9101807"/>
                <a:ext cx="384175" cy="522287"/>
              </a:xfrm>
              <a:custGeom>
                <a:avLst/>
                <a:gdLst>
                  <a:gd name="T0" fmla="*/ 0 w 28"/>
                  <a:gd name="T1" fmla="*/ 34 h 38"/>
                  <a:gd name="T2" fmla="*/ 4 w 28"/>
                  <a:gd name="T3" fmla="*/ 35 h 38"/>
                  <a:gd name="T4" fmla="*/ 24 w 28"/>
                  <a:gd name="T5" fmla="*/ 10 h 38"/>
                  <a:gd name="T6" fmla="*/ 28 w 28"/>
                  <a:gd name="T7" fmla="*/ 5 h 38"/>
                  <a:gd name="T8" fmla="*/ 26 w 28"/>
                  <a:gd name="T9" fmla="*/ 1 h 38"/>
                  <a:gd name="T10" fmla="*/ 0 w 28"/>
                  <a:gd name="T11" fmla="*/ 3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38">
                    <a:moveTo>
                      <a:pt x="0" y="34"/>
                    </a:moveTo>
                    <a:cubicBezTo>
                      <a:pt x="0" y="34"/>
                      <a:pt x="1" y="38"/>
                      <a:pt x="4" y="35"/>
                    </a:cubicBezTo>
                    <a:cubicBezTo>
                      <a:pt x="6" y="33"/>
                      <a:pt x="24" y="10"/>
                      <a:pt x="24" y="10"/>
                    </a:cubicBezTo>
                    <a:cubicBezTo>
                      <a:pt x="24" y="10"/>
                      <a:pt x="27" y="7"/>
                      <a:pt x="28" y="5"/>
                    </a:cubicBezTo>
                    <a:cubicBezTo>
                      <a:pt x="28" y="3"/>
                      <a:pt x="27" y="2"/>
                      <a:pt x="26" y="1"/>
                    </a:cubicBezTo>
                    <a:cubicBezTo>
                      <a:pt x="24" y="0"/>
                      <a:pt x="0" y="34"/>
                      <a:pt x="0" y="34"/>
                    </a:cubicBezTo>
                    <a:close/>
                  </a:path>
                </a:pathLst>
              </a:custGeom>
              <a:solidFill>
                <a:srgbClr val="7979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20" name="Freeform 50"/>
              <p:cNvSpPr>
                <a:spLocks/>
              </p:cNvSpPr>
              <p:nvPr/>
            </p:nvSpPr>
            <p:spPr bwMode="auto">
              <a:xfrm>
                <a:off x="4682006" y="9074819"/>
                <a:ext cx="508000" cy="508000"/>
              </a:xfrm>
              <a:custGeom>
                <a:avLst/>
                <a:gdLst>
                  <a:gd name="T0" fmla="*/ 0 w 37"/>
                  <a:gd name="T1" fmla="*/ 26 h 37"/>
                  <a:gd name="T2" fmla="*/ 11 w 37"/>
                  <a:gd name="T3" fmla="*/ 37 h 37"/>
                  <a:gd name="T4" fmla="*/ 32 w 37"/>
                  <a:gd name="T5" fmla="*/ 12 h 37"/>
                  <a:gd name="T6" fmla="*/ 37 w 37"/>
                  <a:gd name="T7" fmla="*/ 3 h 37"/>
                  <a:gd name="T8" fmla="*/ 29 w 37"/>
                  <a:gd name="T9" fmla="*/ 6 h 37"/>
                  <a:gd name="T10" fmla="*/ 7 w 37"/>
                  <a:gd name="T11" fmla="*/ 15 h 37"/>
                  <a:gd name="T12" fmla="*/ 0 w 37"/>
                  <a:gd name="T13" fmla="*/ 2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37">
                    <a:moveTo>
                      <a:pt x="0" y="26"/>
                    </a:moveTo>
                    <a:cubicBezTo>
                      <a:pt x="0" y="26"/>
                      <a:pt x="3" y="32"/>
                      <a:pt x="11" y="37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2"/>
                      <a:pt x="35" y="7"/>
                      <a:pt x="37" y="3"/>
                    </a:cubicBezTo>
                    <a:cubicBezTo>
                      <a:pt x="37" y="3"/>
                      <a:pt x="34" y="0"/>
                      <a:pt x="29" y="6"/>
                    </a:cubicBezTo>
                    <a:cubicBezTo>
                      <a:pt x="29" y="6"/>
                      <a:pt x="27" y="13"/>
                      <a:pt x="7" y="15"/>
                    </a:cubicBezTo>
                    <a:cubicBezTo>
                      <a:pt x="7" y="15"/>
                      <a:pt x="8" y="18"/>
                      <a:pt x="0" y="2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21" name="Freeform 51"/>
              <p:cNvSpPr>
                <a:spLocks/>
              </p:cNvSpPr>
              <p:nvPr/>
            </p:nvSpPr>
            <p:spPr bwMode="auto">
              <a:xfrm>
                <a:off x="4764556" y="9116094"/>
                <a:ext cx="396875" cy="206375"/>
              </a:xfrm>
              <a:custGeom>
                <a:avLst/>
                <a:gdLst>
                  <a:gd name="T0" fmla="*/ 0 w 29"/>
                  <a:gd name="T1" fmla="*/ 15 h 15"/>
                  <a:gd name="T2" fmla="*/ 24 w 29"/>
                  <a:gd name="T3" fmla="*/ 7 h 15"/>
                  <a:gd name="T4" fmla="*/ 25 w 29"/>
                  <a:gd name="T5" fmla="*/ 0 h 15"/>
                  <a:gd name="T6" fmla="*/ 24 w 29"/>
                  <a:gd name="T7" fmla="*/ 1 h 15"/>
                  <a:gd name="T8" fmla="*/ 24 w 29"/>
                  <a:gd name="T9" fmla="*/ 2 h 15"/>
                  <a:gd name="T10" fmla="*/ 24 w 29"/>
                  <a:gd name="T11" fmla="*/ 2 h 15"/>
                  <a:gd name="T12" fmla="*/ 23 w 29"/>
                  <a:gd name="T13" fmla="*/ 3 h 15"/>
                  <a:gd name="T14" fmla="*/ 0 w 29"/>
                  <a:gd name="T15" fmla="*/ 11 h 15"/>
                  <a:gd name="T16" fmla="*/ 0 w 29"/>
                  <a:gd name="T1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5">
                    <a:moveTo>
                      <a:pt x="0" y="15"/>
                    </a:moveTo>
                    <a:cubicBezTo>
                      <a:pt x="5" y="14"/>
                      <a:pt x="17" y="12"/>
                      <a:pt x="24" y="7"/>
                    </a:cubicBezTo>
                    <a:cubicBezTo>
                      <a:pt x="29" y="4"/>
                      <a:pt x="27" y="1"/>
                      <a:pt x="25" y="0"/>
                    </a:cubicBezTo>
                    <a:cubicBezTo>
                      <a:pt x="25" y="1"/>
                      <a:pt x="25" y="1"/>
                      <a:pt x="24" y="1"/>
                    </a:cubicBezTo>
                    <a:cubicBezTo>
                      <a:pt x="24" y="1"/>
                      <a:pt x="24" y="1"/>
                      <a:pt x="24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2"/>
                      <a:pt x="23" y="2"/>
                      <a:pt x="23" y="3"/>
                    </a:cubicBezTo>
                    <a:cubicBezTo>
                      <a:pt x="23" y="3"/>
                      <a:pt x="19" y="8"/>
                      <a:pt x="0" y="11"/>
                    </a:cubicBezTo>
                    <a:cubicBezTo>
                      <a:pt x="0" y="11"/>
                      <a:pt x="2" y="12"/>
                      <a:pt x="0" y="15"/>
                    </a:cubicBezTo>
                    <a:close/>
                  </a:path>
                </a:pathLst>
              </a:custGeom>
              <a:solidFill>
                <a:srgbClr val="7979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22" name="Freeform 52"/>
              <p:cNvSpPr>
                <a:spLocks/>
              </p:cNvSpPr>
              <p:nvPr/>
            </p:nvSpPr>
            <p:spPr bwMode="auto">
              <a:xfrm>
                <a:off x="5080469" y="9074819"/>
                <a:ext cx="109537" cy="165100"/>
              </a:xfrm>
              <a:custGeom>
                <a:avLst/>
                <a:gdLst>
                  <a:gd name="T0" fmla="*/ 0 w 8"/>
                  <a:gd name="T1" fmla="*/ 6 h 12"/>
                  <a:gd name="T2" fmla="*/ 3 w 8"/>
                  <a:gd name="T3" fmla="*/ 12 h 12"/>
                  <a:gd name="T4" fmla="*/ 8 w 8"/>
                  <a:gd name="T5" fmla="*/ 3 h 12"/>
                  <a:gd name="T6" fmla="*/ 0 w 8"/>
                  <a:gd name="T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2">
                    <a:moveTo>
                      <a:pt x="0" y="6"/>
                    </a:moveTo>
                    <a:cubicBezTo>
                      <a:pt x="0" y="6"/>
                      <a:pt x="0" y="9"/>
                      <a:pt x="3" y="12"/>
                    </a:cubicBezTo>
                    <a:cubicBezTo>
                      <a:pt x="3" y="11"/>
                      <a:pt x="6" y="7"/>
                      <a:pt x="8" y="3"/>
                    </a:cubicBezTo>
                    <a:cubicBezTo>
                      <a:pt x="8" y="3"/>
                      <a:pt x="5" y="0"/>
                      <a:pt x="0" y="6"/>
                    </a:cubicBezTo>
                    <a:close/>
                  </a:path>
                </a:pathLst>
              </a:custGeom>
              <a:solidFill>
                <a:srgbClr val="E6E7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23" name="Freeform 53"/>
              <p:cNvSpPr>
                <a:spLocks/>
              </p:cNvSpPr>
              <p:nvPr/>
            </p:nvSpPr>
            <p:spPr bwMode="auto">
              <a:xfrm>
                <a:off x="4847106" y="9252619"/>
                <a:ext cx="287337" cy="344487"/>
              </a:xfrm>
              <a:custGeom>
                <a:avLst/>
                <a:gdLst>
                  <a:gd name="T0" fmla="*/ 20 w 21"/>
                  <a:gd name="T1" fmla="*/ 0 h 25"/>
                  <a:gd name="T2" fmla="*/ 0 w 21"/>
                  <a:gd name="T3" fmla="*/ 25 h 25"/>
                  <a:gd name="T4" fmla="*/ 1 w 21"/>
                  <a:gd name="T5" fmla="*/ 25 h 25"/>
                  <a:gd name="T6" fmla="*/ 21 w 21"/>
                  <a:gd name="T7" fmla="*/ 1 h 25"/>
                  <a:gd name="T8" fmla="*/ 21 w 21"/>
                  <a:gd name="T9" fmla="*/ 0 h 25"/>
                  <a:gd name="T10" fmla="*/ 20 w 21"/>
                  <a:gd name="T1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5">
                    <a:moveTo>
                      <a:pt x="20" y="0"/>
                    </a:move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1" y="25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0" y="0"/>
                      <a:pt x="20" y="0"/>
                    </a:cubicBezTo>
                    <a:close/>
                  </a:path>
                </a:pathLst>
              </a:custGeom>
              <a:solidFill>
                <a:srgbClr val="3431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24" name="Freeform 54"/>
              <p:cNvSpPr>
                <a:spLocks/>
              </p:cNvSpPr>
              <p:nvPr/>
            </p:nvSpPr>
            <p:spPr bwMode="auto">
              <a:xfrm>
                <a:off x="4820119" y="9252619"/>
                <a:ext cx="12700" cy="41275"/>
              </a:xfrm>
              <a:custGeom>
                <a:avLst/>
                <a:gdLst>
                  <a:gd name="T0" fmla="*/ 0 w 1"/>
                  <a:gd name="T1" fmla="*/ 0 h 3"/>
                  <a:gd name="T2" fmla="*/ 1 w 1"/>
                  <a:gd name="T3" fmla="*/ 0 h 3"/>
                  <a:gd name="T4" fmla="*/ 1 w 1"/>
                  <a:gd name="T5" fmla="*/ 3 h 3"/>
                  <a:gd name="T6" fmla="*/ 1 w 1"/>
                  <a:gd name="T7" fmla="*/ 3 h 3"/>
                  <a:gd name="T8" fmla="*/ 1 w 1"/>
                  <a:gd name="T9" fmla="*/ 3 h 3"/>
                  <a:gd name="T10" fmla="*/ 0 w 1"/>
                  <a:gd name="T11" fmla="*/ 3 h 3"/>
                  <a:gd name="T12" fmla="*/ 0 w 1"/>
                  <a:gd name="T13" fmla="*/ 0 h 3"/>
                  <a:gd name="T14" fmla="*/ 0 w 1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25" name="Freeform 55"/>
              <p:cNvSpPr>
                <a:spLocks/>
              </p:cNvSpPr>
              <p:nvPr/>
            </p:nvSpPr>
            <p:spPr bwMode="auto">
              <a:xfrm>
                <a:off x="4847106" y="9239919"/>
                <a:ext cx="26987" cy="53975"/>
              </a:xfrm>
              <a:custGeom>
                <a:avLst/>
                <a:gdLst>
                  <a:gd name="T0" fmla="*/ 1 w 2"/>
                  <a:gd name="T1" fmla="*/ 0 h 4"/>
                  <a:gd name="T2" fmla="*/ 1 w 2"/>
                  <a:gd name="T3" fmla="*/ 1 h 4"/>
                  <a:gd name="T4" fmla="*/ 2 w 2"/>
                  <a:gd name="T5" fmla="*/ 3 h 4"/>
                  <a:gd name="T6" fmla="*/ 1 w 2"/>
                  <a:gd name="T7" fmla="*/ 4 h 4"/>
                  <a:gd name="T8" fmla="*/ 1 w 2"/>
                  <a:gd name="T9" fmla="*/ 4 h 4"/>
                  <a:gd name="T10" fmla="*/ 1 w 2"/>
                  <a:gd name="T11" fmla="*/ 3 h 4"/>
                  <a:gd name="T12" fmla="*/ 0 w 2"/>
                  <a:gd name="T13" fmla="*/ 1 h 4"/>
                  <a:gd name="T14" fmla="*/ 1 w 2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1" y="0"/>
                    </a:moveTo>
                    <a:cubicBezTo>
                      <a:pt x="1" y="0"/>
                      <a:pt x="1" y="1"/>
                      <a:pt x="1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26" name="Freeform 56"/>
              <p:cNvSpPr>
                <a:spLocks/>
              </p:cNvSpPr>
              <p:nvPr/>
            </p:nvSpPr>
            <p:spPr bwMode="auto">
              <a:xfrm>
                <a:off x="4888381" y="9239919"/>
                <a:ext cx="12700" cy="41275"/>
              </a:xfrm>
              <a:custGeom>
                <a:avLst/>
                <a:gdLst>
                  <a:gd name="T0" fmla="*/ 0 w 1"/>
                  <a:gd name="T1" fmla="*/ 0 h 3"/>
                  <a:gd name="T2" fmla="*/ 1 w 1"/>
                  <a:gd name="T3" fmla="*/ 0 h 3"/>
                  <a:gd name="T4" fmla="*/ 1 w 1"/>
                  <a:gd name="T5" fmla="*/ 3 h 3"/>
                  <a:gd name="T6" fmla="*/ 1 w 1"/>
                  <a:gd name="T7" fmla="*/ 3 h 3"/>
                  <a:gd name="T8" fmla="*/ 1 w 1"/>
                  <a:gd name="T9" fmla="*/ 3 h 3"/>
                  <a:gd name="T10" fmla="*/ 1 w 1"/>
                  <a:gd name="T11" fmla="*/ 3 h 3"/>
                  <a:gd name="T12" fmla="*/ 0 w 1"/>
                  <a:gd name="T13" fmla="*/ 0 h 3"/>
                  <a:gd name="T14" fmla="*/ 0 w 1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27" name="Freeform 57"/>
              <p:cNvSpPr>
                <a:spLocks/>
              </p:cNvSpPr>
              <p:nvPr/>
            </p:nvSpPr>
            <p:spPr bwMode="auto">
              <a:xfrm>
                <a:off x="4915369" y="9225632"/>
                <a:ext cx="26987" cy="55562"/>
              </a:xfrm>
              <a:custGeom>
                <a:avLst/>
                <a:gdLst>
                  <a:gd name="T0" fmla="*/ 1 w 2"/>
                  <a:gd name="T1" fmla="*/ 0 h 4"/>
                  <a:gd name="T2" fmla="*/ 1 w 2"/>
                  <a:gd name="T3" fmla="*/ 1 h 4"/>
                  <a:gd name="T4" fmla="*/ 2 w 2"/>
                  <a:gd name="T5" fmla="*/ 3 h 4"/>
                  <a:gd name="T6" fmla="*/ 2 w 2"/>
                  <a:gd name="T7" fmla="*/ 4 h 4"/>
                  <a:gd name="T8" fmla="*/ 2 w 2"/>
                  <a:gd name="T9" fmla="*/ 4 h 4"/>
                  <a:gd name="T10" fmla="*/ 1 w 2"/>
                  <a:gd name="T11" fmla="*/ 3 h 4"/>
                  <a:gd name="T12" fmla="*/ 0 w 2"/>
                  <a:gd name="T13" fmla="*/ 1 h 4"/>
                  <a:gd name="T14" fmla="*/ 1 w 2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1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28" name="Freeform 58"/>
              <p:cNvSpPr>
                <a:spLocks/>
              </p:cNvSpPr>
              <p:nvPr/>
            </p:nvSpPr>
            <p:spPr bwMode="auto">
              <a:xfrm>
                <a:off x="4956644" y="9211344"/>
                <a:ext cx="14287" cy="55562"/>
              </a:xfrm>
              <a:custGeom>
                <a:avLst/>
                <a:gdLst>
                  <a:gd name="T0" fmla="*/ 0 w 1"/>
                  <a:gd name="T1" fmla="*/ 0 h 4"/>
                  <a:gd name="T2" fmla="*/ 1 w 1"/>
                  <a:gd name="T3" fmla="*/ 1 h 4"/>
                  <a:gd name="T4" fmla="*/ 1 w 1"/>
                  <a:gd name="T5" fmla="*/ 3 h 4"/>
                  <a:gd name="T6" fmla="*/ 1 w 1"/>
                  <a:gd name="T7" fmla="*/ 4 h 4"/>
                  <a:gd name="T8" fmla="*/ 1 w 1"/>
                  <a:gd name="T9" fmla="*/ 4 h 4"/>
                  <a:gd name="T10" fmla="*/ 1 w 1"/>
                  <a:gd name="T11" fmla="*/ 3 h 4"/>
                  <a:gd name="T12" fmla="*/ 0 w 1"/>
                  <a:gd name="T13" fmla="*/ 1 h 4"/>
                  <a:gd name="T14" fmla="*/ 0 w 1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4">
                    <a:moveTo>
                      <a:pt x="0" y="0"/>
                    </a:moveTo>
                    <a:cubicBezTo>
                      <a:pt x="0" y="0"/>
                      <a:pt x="1" y="1"/>
                      <a:pt x="1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29" name="Freeform 59"/>
              <p:cNvSpPr>
                <a:spLocks/>
              </p:cNvSpPr>
              <p:nvPr/>
            </p:nvSpPr>
            <p:spPr bwMode="auto">
              <a:xfrm>
                <a:off x="3832694" y="8525544"/>
                <a:ext cx="987425" cy="1042987"/>
              </a:xfrm>
              <a:custGeom>
                <a:avLst/>
                <a:gdLst>
                  <a:gd name="T0" fmla="*/ 0 w 72"/>
                  <a:gd name="T1" fmla="*/ 20 h 76"/>
                  <a:gd name="T2" fmla="*/ 60 w 72"/>
                  <a:gd name="T3" fmla="*/ 73 h 76"/>
                  <a:gd name="T4" fmla="*/ 68 w 72"/>
                  <a:gd name="T5" fmla="*/ 71 h 76"/>
                  <a:gd name="T6" fmla="*/ 71 w 72"/>
                  <a:gd name="T7" fmla="*/ 60 h 76"/>
                  <a:gd name="T8" fmla="*/ 68 w 72"/>
                  <a:gd name="T9" fmla="*/ 47 h 76"/>
                  <a:gd name="T10" fmla="*/ 23 w 72"/>
                  <a:gd name="T11" fmla="*/ 0 h 76"/>
                  <a:gd name="T12" fmla="*/ 0 w 72"/>
                  <a:gd name="T13" fmla="*/ 2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2" h="76">
                    <a:moveTo>
                      <a:pt x="0" y="20"/>
                    </a:move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76"/>
                      <a:pt x="67" y="75"/>
                      <a:pt x="68" y="71"/>
                    </a:cubicBezTo>
                    <a:cubicBezTo>
                      <a:pt x="71" y="60"/>
                      <a:pt x="71" y="60"/>
                      <a:pt x="71" y="60"/>
                    </a:cubicBezTo>
                    <a:cubicBezTo>
                      <a:pt x="72" y="56"/>
                      <a:pt x="71" y="50"/>
                      <a:pt x="68" y="47"/>
                    </a:cubicBezTo>
                    <a:cubicBezTo>
                      <a:pt x="23" y="0"/>
                      <a:pt x="23" y="0"/>
                      <a:pt x="23" y="0"/>
                    </a:cubicBez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232F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30" name="Freeform 60"/>
              <p:cNvSpPr>
                <a:spLocks/>
              </p:cNvSpPr>
              <p:nvPr/>
            </p:nvSpPr>
            <p:spPr bwMode="auto">
              <a:xfrm>
                <a:off x="2969094" y="8442994"/>
                <a:ext cx="1219200" cy="755650"/>
              </a:xfrm>
              <a:custGeom>
                <a:avLst/>
                <a:gdLst>
                  <a:gd name="T0" fmla="*/ 87 w 89"/>
                  <a:gd name="T1" fmla="*/ 8 h 55"/>
                  <a:gd name="T2" fmla="*/ 74 w 89"/>
                  <a:gd name="T3" fmla="*/ 2 h 55"/>
                  <a:gd name="T4" fmla="*/ 73 w 89"/>
                  <a:gd name="T5" fmla="*/ 3 h 55"/>
                  <a:gd name="T6" fmla="*/ 6 w 89"/>
                  <a:gd name="T7" fmla="*/ 24 h 55"/>
                  <a:gd name="T8" fmla="*/ 1 w 89"/>
                  <a:gd name="T9" fmla="*/ 28 h 55"/>
                  <a:gd name="T10" fmla="*/ 1 w 89"/>
                  <a:gd name="T11" fmla="*/ 34 h 55"/>
                  <a:gd name="T12" fmla="*/ 11 w 89"/>
                  <a:gd name="T13" fmla="*/ 55 h 55"/>
                  <a:gd name="T14" fmla="*/ 84 w 89"/>
                  <a:gd name="T15" fmla="*/ 25 h 55"/>
                  <a:gd name="T16" fmla="*/ 87 w 89"/>
                  <a:gd name="T17" fmla="*/ 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" h="55">
                    <a:moveTo>
                      <a:pt x="87" y="8"/>
                    </a:moveTo>
                    <a:cubicBezTo>
                      <a:pt x="85" y="3"/>
                      <a:pt x="79" y="0"/>
                      <a:pt x="74" y="2"/>
                    </a:cubicBezTo>
                    <a:cubicBezTo>
                      <a:pt x="74" y="3"/>
                      <a:pt x="74" y="3"/>
                      <a:pt x="73" y="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4" y="25"/>
                      <a:pt x="2" y="26"/>
                      <a:pt x="1" y="28"/>
                    </a:cubicBezTo>
                    <a:cubicBezTo>
                      <a:pt x="0" y="30"/>
                      <a:pt x="0" y="32"/>
                      <a:pt x="1" y="34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9" y="22"/>
                      <a:pt x="89" y="13"/>
                      <a:pt x="87" y="8"/>
                    </a:cubicBezTo>
                    <a:close/>
                  </a:path>
                </a:pathLst>
              </a:custGeom>
              <a:solidFill>
                <a:srgbClr val="232F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31" name="Rectangle 61"/>
              <p:cNvSpPr>
                <a:spLocks noChangeArrowheads="1"/>
              </p:cNvSpPr>
              <p:nvPr/>
            </p:nvSpPr>
            <p:spPr bwMode="auto">
              <a:xfrm>
                <a:off x="2791294" y="8676357"/>
                <a:ext cx="574675" cy="549275"/>
              </a:xfrm>
              <a:prstGeom prst="rect">
                <a:avLst/>
              </a:prstGeom>
              <a:solidFill>
                <a:srgbClr val="232F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32" name="Freeform 62"/>
              <p:cNvSpPr>
                <a:spLocks/>
              </p:cNvSpPr>
              <p:nvPr/>
            </p:nvSpPr>
            <p:spPr bwMode="auto">
              <a:xfrm>
                <a:off x="3805706" y="10008269"/>
                <a:ext cx="192087" cy="96837"/>
              </a:xfrm>
              <a:custGeom>
                <a:avLst/>
                <a:gdLst>
                  <a:gd name="T0" fmla="*/ 121 w 121"/>
                  <a:gd name="T1" fmla="*/ 61 h 61"/>
                  <a:gd name="T2" fmla="*/ 0 w 121"/>
                  <a:gd name="T3" fmla="*/ 52 h 61"/>
                  <a:gd name="T4" fmla="*/ 0 w 121"/>
                  <a:gd name="T5" fmla="*/ 0 h 61"/>
                  <a:gd name="T6" fmla="*/ 121 w 121"/>
                  <a:gd name="T7" fmla="*/ 0 h 61"/>
                  <a:gd name="T8" fmla="*/ 121 w 121"/>
                  <a:gd name="T9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61">
                    <a:moveTo>
                      <a:pt x="121" y="61"/>
                    </a:moveTo>
                    <a:lnTo>
                      <a:pt x="0" y="52"/>
                    </a:lnTo>
                    <a:lnTo>
                      <a:pt x="0" y="0"/>
                    </a:lnTo>
                    <a:lnTo>
                      <a:pt x="121" y="0"/>
                    </a:lnTo>
                    <a:lnTo>
                      <a:pt x="121" y="61"/>
                    </a:lnTo>
                    <a:close/>
                  </a:path>
                </a:pathLst>
              </a:custGeom>
              <a:solidFill>
                <a:srgbClr val="E6E7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33" name="Freeform 63"/>
              <p:cNvSpPr>
                <a:spLocks/>
              </p:cNvSpPr>
              <p:nvPr/>
            </p:nvSpPr>
            <p:spPr bwMode="auto">
              <a:xfrm>
                <a:off x="3764431" y="10255919"/>
                <a:ext cx="615950" cy="82550"/>
              </a:xfrm>
              <a:custGeom>
                <a:avLst/>
                <a:gdLst>
                  <a:gd name="T0" fmla="*/ 2 w 45"/>
                  <a:gd name="T1" fmla="*/ 3 h 6"/>
                  <a:gd name="T2" fmla="*/ 4 w 45"/>
                  <a:gd name="T3" fmla="*/ 6 h 6"/>
                  <a:gd name="T4" fmla="*/ 36 w 45"/>
                  <a:gd name="T5" fmla="*/ 6 h 6"/>
                  <a:gd name="T6" fmla="*/ 43 w 45"/>
                  <a:gd name="T7" fmla="*/ 5 h 6"/>
                  <a:gd name="T8" fmla="*/ 44 w 45"/>
                  <a:gd name="T9" fmla="*/ 2 h 6"/>
                  <a:gd name="T10" fmla="*/ 2 w 45"/>
                  <a:gd name="T11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6">
                    <a:moveTo>
                      <a:pt x="2" y="3"/>
                    </a:moveTo>
                    <a:cubicBezTo>
                      <a:pt x="2" y="3"/>
                      <a:pt x="0" y="6"/>
                      <a:pt x="4" y="6"/>
                    </a:cubicBezTo>
                    <a:cubicBezTo>
                      <a:pt x="7" y="6"/>
                      <a:pt x="36" y="6"/>
                      <a:pt x="36" y="6"/>
                    </a:cubicBezTo>
                    <a:cubicBezTo>
                      <a:pt x="36" y="6"/>
                      <a:pt x="40" y="6"/>
                      <a:pt x="43" y="5"/>
                    </a:cubicBezTo>
                    <a:cubicBezTo>
                      <a:pt x="45" y="5"/>
                      <a:pt x="45" y="3"/>
                      <a:pt x="44" y="2"/>
                    </a:cubicBezTo>
                    <a:cubicBezTo>
                      <a:pt x="44" y="0"/>
                      <a:pt x="2" y="3"/>
                      <a:pt x="2" y="3"/>
                    </a:cubicBezTo>
                    <a:close/>
                  </a:path>
                </a:pathLst>
              </a:custGeom>
              <a:solidFill>
                <a:srgbClr val="7979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34" name="Freeform 64"/>
              <p:cNvSpPr>
                <a:spLocks/>
              </p:cNvSpPr>
              <p:nvPr/>
            </p:nvSpPr>
            <p:spPr bwMode="auto">
              <a:xfrm>
                <a:off x="3777131" y="10063832"/>
                <a:ext cx="603250" cy="233362"/>
              </a:xfrm>
              <a:custGeom>
                <a:avLst/>
                <a:gdLst>
                  <a:gd name="T0" fmla="*/ 2 w 44"/>
                  <a:gd name="T1" fmla="*/ 1 h 17"/>
                  <a:gd name="T2" fmla="*/ 1 w 44"/>
                  <a:gd name="T3" fmla="*/ 17 h 17"/>
                  <a:gd name="T4" fmla="*/ 33 w 44"/>
                  <a:gd name="T5" fmla="*/ 17 h 17"/>
                  <a:gd name="T6" fmla="*/ 43 w 44"/>
                  <a:gd name="T7" fmla="*/ 16 h 17"/>
                  <a:gd name="T8" fmla="*/ 37 w 44"/>
                  <a:gd name="T9" fmla="*/ 11 h 17"/>
                  <a:gd name="T10" fmla="*/ 16 w 44"/>
                  <a:gd name="T11" fmla="*/ 0 h 17"/>
                  <a:gd name="T12" fmla="*/ 2 w 44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17">
                    <a:moveTo>
                      <a:pt x="2" y="1"/>
                    </a:moveTo>
                    <a:cubicBezTo>
                      <a:pt x="2" y="1"/>
                      <a:pt x="0" y="8"/>
                      <a:pt x="1" y="17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7"/>
                      <a:pt x="39" y="17"/>
                      <a:pt x="43" y="16"/>
                    </a:cubicBezTo>
                    <a:cubicBezTo>
                      <a:pt x="43" y="16"/>
                      <a:pt x="44" y="11"/>
                      <a:pt x="37" y="11"/>
                    </a:cubicBezTo>
                    <a:cubicBezTo>
                      <a:pt x="37" y="11"/>
                      <a:pt x="30" y="14"/>
                      <a:pt x="16" y="0"/>
                    </a:cubicBezTo>
                    <a:cubicBezTo>
                      <a:pt x="16" y="0"/>
                      <a:pt x="14" y="3"/>
                      <a:pt x="2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35" name="Freeform 65"/>
              <p:cNvSpPr>
                <a:spLocks/>
              </p:cNvSpPr>
              <p:nvPr/>
            </p:nvSpPr>
            <p:spPr bwMode="auto">
              <a:xfrm>
                <a:off x="3942231" y="10049544"/>
                <a:ext cx="384175" cy="247650"/>
              </a:xfrm>
              <a:custGeom>
                <a:avLst/>
                <a:gdLst>
                  <a:gd name="T0" fmla="*/ 0 w 28"/>
                  <a:gd name="T1" fmla="*/ 3 h 18"/>
                  <a:gd name="T2" fmla="*/ 22 w 28"/>
                  <a:gd name="T3" fmla="*/ 16 h 18"/>
                  <a:gd name="T4" fmla="*/ 28 w 28"/>
                  <a:gd name="T5" fmla="*/ 13 h 18"/>
                  <a:gd name="T6" fmla="*/ 27 w 28"/>
                  <a:gd name="T7" fmla="*/ 13 h 18"/>
                  <a:gd name="T8" fmla="*/ 26 w 28"/>
                  <a:gd name="T9" fmla="*/ 13 h 18"/>
                  <a:gd name="T10" fmla="*/ 26 w 28"/>
                  <a:gd name="T11" fmla="*/ 12 h 18"/>
                  <a:gd name="T12" fmla="*/ 25 w 28"/>
                  <a:gd name="T13" fmla="*/ 12 h 18"/>
                  <a:gd name="T14" fmla="*/ 4 w 28"/>
                  <a:gd name="T15" fmla="*/ 0 h 18"/>
                  <a:gd name="T16" fmla="*/ 0 w 28"/>
                  <a:gd name="T17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18">
                    <a:moveTo>
                      <a:pt x="0" y="3"/>
                    </a:moveTo>
                    <a:cubicBezTo>
                      <a:pt x="4" y="6"/>
                      <a:pt x="13" y="14"/>
                      <a:pt x="22" y="16"/>
                    </a:cubicBezTo>
                    <a:cubicBezTo>
                      <a:pt x="27" y="18"/>
                      <a:pt x="28" y="15"/>
                      <a:pt x="28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2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12"/>
                      <a:pt x="18" y="13"/>
                      <a:pt x="4" y="0"/>
                    </a:cubicBezTo>
                    <a:cubicBezTo>
                      <a:pt x="4" y="0"/>
                      <a:pt x="4" y="2"/>
                      <a:pt x="0" y="3"/>
                    </a:cubicBezTo>
                    <a:close/>
                  </a:path>
                </a:pathLst>
              </a:custGeom>
              <a:solidFill>
                <a:srgbClr val="7979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36" name="Freeform 66"/>
              <p:cNvSpPr>
                <a:spLocks/>
              </p:cNvSpPr>
              <p:nvPr/>
            </p:nvSpPr>
            <p:spPr bwMode="auto">
              <a:xfrm>
                <a:off x="4243856" y="10214644"/>
                <a:ext cx="136525" cy="82550"/>
              </a:xfrm>
              <a:custGeom>
                <a:avLst/>
                <a:gdLst>
                  <a:gd name="T0" fmla="*/ 3 w 10"/>
                  <a:gd name="T1" fmla="*/ 0 h 6"/>
                  <a:gd name="T2" fmla="*/ 0 w 10"/>
                  <a:gd name="T3" fmla="*/ 6 h 6"/>
                  <a:gd name="T4" fmla="*/ 9 w 10"/>
                  <a:gd name="T5" fmla="*/ 5 h 6"/>
                  <a:gd name="T6" fmla="*/ 3 w 10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6">
                    <a:moveTo>
                      <a:pt x="3" y="0"/>
                    </a:moveTo>
                    <a:cubicBezTo>
                      <a:pt x="3" y="0"/>
                      <a:pt x="0" y="3"/>
                      <a:pt x="0" y="6"/>
                    </a:cubicBezTo>
                    <a:cubicBezTo>
                      <a:pt x="0" y="6"/>
                      <a:pt x="6" y="6"/>
                      <a:pt x="9" y="5"/>
                    </a:cubicBezTo>
                    <a:cubicBezTo>
                      <a:pt x="9" y="5"/>
                      <a:pt x="10" y="0"/>
                      <a:pt x="3" y="0"/>
                    </a:cubicBezTo>
                    <a:close/>
                  </a:path>
                </a:pathLst>
              </a:custGeom>
              <a:solidFill>
                <a:srgbClr val="E6E7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37" name="Freeform 67"/>
              <p:cNvSpPr>
                <a:spLocks/>
              </p:cNvSpPr>
              <p:nvPr/>
            </p:nvSpPr>
            <p:spPr bwMode="auto">
              <a:xfrm>
                <a:off x="3791419" y="10309894"/>
                <a:ext cx="452437" cy="28575"/>
              </a:xfrm>
              <a:custGeom>
                <a:avLst/>
                <a:gdLst>
                  <a:gd name="T0" fmla="*/ 32 w 33"/>
                  <a:gd name="T1" fmla="*/ 1 h 2"/>
                  <a:gd name="T2" fmla="*/ 0 w 33"/>
                  <a:gd name="T3" fmla="*/ 0 h 2"/>
                  <a:gd name="T4" fmla="*/ 0 w 33"/>
                  <a:gd name="T5" fmla="*/ 1 h 2"/>
                  <a:gd name="T6" fmla="*/ 32 w 33"/>
                  <a:gd name="T7" fmla="*/ 2 h 2"/>
                  <a:gd name="T8" fmla="*/ 33 w 33"/>
                  <a:gd name="T9" fmla="*/ 1 h 2"/>
                  <a:gd name="T10" fmla="*/ 32 w 33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2">
                    <a:moveTo>
                      <a:pt x="32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3" y="1"/>
                      <a:pt x="33" y="1"/>
                    </a:cubicBezTo>
                    <a:cubicBezTo>
                      <a:pt x="33" y="1"/>
                      <a:pt x="32" y="1"/>
                      <a:pt x="32" y="1"/>
                    </a:cubicBezTo>
                    <a:close/>
                  </a:path>
                </a:pathLst>
              </a:custGeom>
              <a:solidFill>
                <a:srgbClr val="3431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38" name="Freeform 68"/>
              <p:cNvSpPr>
                <a:spLocks/>
              </p:cNvSpPr>
              <p:nvPr/>
            </p:nvSpPr>
            <p:spPr bwMode="auto">
              <a:xfrm>
                <a:off x="4010494" y="10076532"/>
                <a:ext cx="26987" cy="41275"/>
              </a:xfrm>
              <a:custGeom>
                <a:avLst/>
                <a:gdLst>
                  <a:gd name="T0" fmla="*/ 2 w 2"/>
                  <a:gd name="T1" fmla="*/ 1 h 3"/>
                  <a:gd name="T2" fmla="*/ 2 w 2"/>
                  <a:gd name="T3" fmla="*/ 1 h 3"/>
                  <a:gd name="T4" fmla="*/ 1 w 2"/>
                  <a:gd name="T5" fmla="*/ 3 h 3"/>
                  <a:gd name="T6" fmla="*/ 0 w 2"/>
                  <a:gd name="T7" fmla="*/ 3 h 3"/>
                  <a:gd name="T8" fmla="*/ 0 w 2"/>
                  <a:gd name="T9" fmla="*/ 3 h 3"/>
                  <a:gd name="T10" fmla="*/ 0 w 2"/>
                  <a:gd name="T11" fmla="*/ 2 h 3"/>
                  <a:gd name="T12" fmla="*/ 1 w 2"/>
                  <a:gd name="T13" fmla="*/ 1 h 3"/>
                  <a:gd name="T14" fmla="*/ 2 w 2"/>
                  <a:gd name="T1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3"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0"/>
                      <a:pt x="2" y="0"/>
                      <a:pt x="2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39" name="Freeform 69"/>
              <p:cNvSpPr>
                <a:spLocks/>
              </p:cNvSpPr>
              <p:nvPr/>
            </p:nvSpPr>
            <p:spPr bwMode="auto">
              <a:xfrm>
                <a:off x="4037481" y="10105107"/>
                <a:ext cx="28575" cy="39687"/>
              </a:xfrm>
              <a:custGeom>
                <a:avLst/>
                <a:gdLst>
                  <a:gd name="T0" fmla="*/ 2 w 2"/>
                  <a:gd name="T1" fmla="*/ 0 h 3"/>
                  <a:gd name="T2" fmla="*/ 2 w 2"/>
                  <a:gd name="T3" fmla="*/ 1 h 3"/>
                  <a:gd name="T4" fmla="*/ 0 w 2"/>
                  <a:gd name="T5" fmla="*/ 3 h 3"/>
                  <a:gd name="T6" fmla="*/ 0 w 2"/>
                  <a:gd name="T7" fmla="*/ 3 h 3"/>
                  <a:gd name="T8" fmla="*/ 0 w 2"/>
                  <a:gd name="T9" fmla="*/ 3 h 3"/>
                  <a:gd name="T10" fmla="*/ 0 w 2"/>
                  <a:gd name="T11" fmla="*/ 2 h 3"/>
                  <a:gd name="T12" fmla="*/ 1 w 2"/>
                  <a:gd name="T13" fmla="*/ 0 h 3"/>
                  <a:gd name="T14" fmla="*/ 2 w 2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cubicBezTo>
                      <a:pt x="2" y="0"/>
                      <a:pt x="2" y="1"/>
                      <a:pt x="2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40" name="Freeform 70"/>
              <p:cNvSpPr>
                <a:spLocks/>
              </p:cNvSpPr>
              <p:nvPr/>
            </p:nvSpPr>
            <p:spPr bwMode="auto">
              <a:xfrm>
                <a:off x="4066056" y="10132094"/>
                <a:ext cx="26987" cy="41275"/>
              </a:xfrm>
              <a:custGeom>
                <a:avLst/>
                <a:gdLst>
                  <a:gd name="T0" fmla="*/ 2 w 2"/>
                  <a:gd name="T1" fmla="*/ 0 h 3"/>
                  <a:gd name="T2" fmla="*/ 2 w 2"/>
                  <a:gd name="T3" fmla="*/ 0 h 3"/>
                  <a:gd name="T4" fmla="*/ 1 w 2"/>
                  <a:gd name="T5" fmla="*/ 2 h 3"/>
                  <a:gd name="T6" fmla="*/ 0 w 2"/>
                  <a:gd name="T7" fmla="*/ 2 h 3"/>
                  <a:gd name="T8" fmla="*/ 0 w 2"/>
                  <a:gd name="T9" fmla="*/ 2 h 3"/>
                  <a:gd name="T10" fmla="*/ 0 w 2"/>
                  <a:gd name="T11" fmla="*/ 2 h 3"/>
                  <a:gd name="T12" fmla="*/ 1 w 2"/>
                  <a:gd name="T13" fmla="*/ 0 h 3"/>
                  <a:gd name="T14" fmla="*/ 2 w 2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41" name="Freeform 71"/>
              <p:cNvSpPr>
                <a:spLocks/>
              </p:cNvSpPr>
              <p:nvPr/>
            </p:nvSpPr>
            <p:spPr bwMode="auto">
              <a:xfrm>
                <a:off x="4093044" y="10144794"/>
                <a:ext cx="26987" cy="41275"/>
              </a:xfrm>
              <a:custGeom>
                <a:avLst/>
                <a:gdLst>
                  <a:gd name="T0" fmla="*/ 2 w 2"/>
                  <a:gd name="T1" fmla="*/ 0 h 3"/>
                  <a:gd name="T2" fmla="*/ 2 w 2"/>
                  <a:gd name="T3" fmla="*/ 1 h 3"/>
                  <a:gd name="T4" fmla="*/ 1 w 2"/>
                  <a:gd name="T5" fmla="*/ 3 h 3"/>
                  <a:gd name="T6" fmla="*/ 0 w 2"/>
                  <a:gd name="T7" fmla="*/ 3 h 3"/>
                  <a:gd name="T8" fmla="*/ 0 w 2"/>
                  <a:gd name="T9" fmla="*/ 3 h 3"/>
                  <a:gd name="T10" fmla="*/ 0 w 2"/>
                  <a:gd name="T11" fmla="*/ 2 h 3"/>
                  <a:gd name="T12" fmla="*/ 1 w 2"/>
                  <a:gd name="T13" fmla="*/ 0 h 3"/>
                  <a:gd name="T14" fmla="*/ 2 w 2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cubicBezTo>
                      <a:pt x="2" y="0"/>
                      <a:pt x="2" y="1"/>
                      <a:pt x="2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42" name="Freeform 72"/>
              <p:cNvSpPr>
                <a:spLocks/>
              </p:cNvSpPr>
              <p:nvPr/>
            </p:nvSpPr>
            <p:spPr bwMode="auto">
              <a:xfrm>
                <a:off x="4120031" y="10159082"/>
                <a:ext cx="28575" cy="55562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1 h 4"/>
                  <a:gd name="T4" fmla="*/ 1 w 2"/>
                  <a:gd name="T5" fmla="*/ 3 h 4"/>
                  <a:gd name="T6" fmla="*/ 0 w 2"/>
                  <a:gd name="T7" fmla="*/ 3 h 4"/>
                  <a:gd name="T8" fmla="*/ 0 w 2"/>
                  <a:gd name="T9" fmla="*/ 3 h 4"/>
                  <a:gd name="T10" fmla="*/ 0 w 2"/>
                  <a:gd name="T11" fmla="*/ 3 h 4"/>
                  <a:gd name="T12" fmla="*/ 2 w 2"/>
                  <a:gd name="T13" fmla="*/ 1 h 4"/>
                  <a:gd name="T14" fmla="*/ 2 w 2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43" name="Freeform 73"/>
              <p:cNvSpPr>
                <a:spLocks/>
              </p:cNvSpPr>
              <p:nvPr/>
            </p:nvSpPr>
            <p:spPr bwMode="auto">
              <a:xfrm>
                <a:off x="3667594" y="9101807"/>
                <a:ext cx="411162" cy="1181100"/>
              </a:xfrm>
              <a:custGeom>
                <a:avLst/>
                <a:gdLst>
                  <a:gd name="T0" fmla="*/ 0 w 30"/>
                  <a:gd name="T1" fmla="*/ 0 h 86"/>
                  <a:gd name="T2" fmla="*/ 0 w 30"/>
                  <a:gd name="T3" fmla="*/ 80 h 86"/>
                  <a:gd name="T4" fmla="*/ 7 w 30"/>
                  <a:gd name="T5" fmla="*/ 85 h 86"/>
                  <a:gd name="T6" fmla="*/ 18 w 30"/>
                  <a:gd name="T7" fmla="*/ 80 h 86"/>
                  <a:gd name="T8" fmla="*/ 25 w 30"/>
                  <a:gd name="T9" fmla="*/ 69 h 86"/>
                  <a:gd name="T10" fmla="*/ 30 w 30"/>
                  <a:gd name="T11" fmla="*/ 0 h 86"/>
                  <a:gd name="T12" fmla="*/ 0 w 30"/>
                  <a:gd name="T13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86">
                    <a:moveTo>
                      <a:pt x="0" y="0"/>
                    </a:moveTo>
                    <a:cubicBezTo>
                      <a:pt x="0" y="80"/>
                      <a:pt x="0" y="80"/>
                      <a:pt x="0" y="80"/>
                    </a:cubicBezTo>
                    <a:cubicBezTo>
                      <a:pt x="0" y="84"/>
                      <a:pt x="3" y="86"/>
                      <a:pt x="7" y="85"/>
                    </a:cubicBezTo>
                    <a:cubicBezTo>
                      <a:pt x="18" y="80"/>
                      <a:pt x="18" y="80"/>
                      <a:pt x="18" y="80"/>
                    </a:cubicBezTo>
                    <a:cubicBezTo>
                      <a:pt x="21" y="78"/>
                      <a:pt x="25" y="73"/>
                      <a:pt x="25" y="69"/>
                    </a:cubicBezTo>
                    <a:cubicBezTo>
                      <a:pt x="30" y="0"/>
                      <a:pt x="30" y="0"/>
                      <a:pt x="3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65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44" name="Freeform 74"/>
              <p:cNvSpPr>
                <a:spLocks/>
              </p:cNvSpPr>
              <p:nvPr/>
            </p:nvSpPr>
            <p:spPr bwMode="auto">
              <a:xfrm>
                <a:off x="2791294" y="8676357"/>
                <a:ext cx="1287462" cy="549275"/>
              </a:xfrm>
              <a:custGeom>
                <a:avLst/>
                <a:gdLst>
                  <a:gd name="T0" fmla="*/ 84 w 94"/>
                  <a:gd name="T1" fmla="*/ 20 h 40"/>
                  <a:gd name="T2" fmla="*/ 83 w 94"/>
                  <a:gd name="T3" fmla="*/ 20 h 40"/>
                  <a:gd name="T4" fmla="*/ 0 w 94"/>
                  <a:gd name="T5" fmla="*/ 0 h 40"/>
                  <a:gd name="T6" fmla="*/ 0 w 94"/>
                  <a:gd name="T7" fmla="*/ 40 h 40"/>
                  <a:gd name="T8" fmla="*/ 43 w 94"/>
                  <a:gd name="T9" fmla="*/ 40 h 40"/>
                  <a:gd name="T10" fmla="*/ 84 w 94"/>
                  <a:gd name="T11" fmla="*/ 40 h 40"/>
                  <a:gd name="T12" fmla="*/ 84 w 94"/>
                  <a:gd name="T13" fmla="*/ 39 h 40"/>
                  <a:gd name="T14" fmla="*/ 84 w 94"/>
                  <a:gd name="T15" fmla="*/ 39 h 40"/>
                  <a:gd name="T16" fmla="*/ 94 w 94"/>
                  <a:gd name="T17" fmla="*/ 30 h 40"/>
                  <a:gd name="T18" fmla="*/ 84 w 94"/>
                  <a:gd name="T19" fmla="*/ 2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4" h="40">
                    <a:moveTo>
                      <a:pt x="84" y="20"/>
                    </a:moveTo>
                    <a:cubicBezTo>
                      <a:pt x="84" y="20"/>
                      <a:pt x="84" y="20"/>
                      <a:pt x="83" y="2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43" y="40"/>
                      <a:pt x="43" y="40"/>
                      <a:pt x="43" y="40"/>
                    </a:cubicBezTo>
                    <a:cubicBezTo>
                      <a:pt x="84" y="40"/>
                      <a:pt x="84" y="40"/>
                      <a:pt x="84" y="40"/>
                    </a:cubicBezTo>
                    <a:cubicBezTo>
                      <a:pt x="84" y="39"/>
                      <a:pt x="84" y="39"/>
                      <a:pt x="84" y="39"/>
                    </a:cubicBezTo>
                    <a:cubicBezTo>
                      <a:pt x="84" y="39"/>
                      <a:pt x="84" y="39"/>
                      <a:pt x="84" y="39"/>
                    </a:cubicBezTo>
                    <a:cubicBezTo>
                      <a:pt x="90" y="39"/>
                      <a:pt x="94" y="35"/>
                      <a:pt x="94" y="30"/>
                    </a:cubicBezTo>
                    <a:cubicBezTo>
                      <a:pt x="94" y="24"/>
                      <a:pt x="90" y="20"/>
                      <a:pt x="84" y="20"/>
                    </a:cubicBezTo>
                    <a:close/>
                  </a:path>
                </a:pathLst>
              </a:custGeom>
              <a:solidFill>
                <a:srgbClr val="465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45" name="Freeform 75"/>
              <p:cNvSpPr>
                <a:spLocks/>
              </p:cNvSpPr>
              <p:nvPr/>
            </p:nvSpPr>
            <p:spPr bwMode="auto">
              <a:xfrm>
                <a:off x="2489669" y="8676357"/>
                <a:ext cx="301625" cy="549275"/>
              </a:xfrm>
              <a:custGeom>
                <a:avLst/>
                <a:gdLst>
                  <a:gd name="T0" fmla="*/ 20 w 22"/>
                  <a:gd name="T1" fmla="*/ 0 h 40"/>
                  <a:gd name="T2" fmla="*/ 0 w 22"/>
                  <a:gd name="T3" fmla="*/ 19 h 40"/>
                  <a:gd name="T4" fmla="*/ 0 w 22"/>
                  <a:gd name="T5" fmla="*/ 20 h 40"/>
                  <a:gd name="T6" fmla="*/ 20 w 22"/>
                  <a:gd name="T7" fmla="*/ 40 h 40"/>
                  <a:gd name="T8" fmla="*/ 22 w 22"/>
                  <a:gd name="T9" fmla="*/ 40 h 40"/>
                  <a:gd name="T10" fmla="*/ 22 w 22"/>
                  <a:gd name="T11" fmla="*/ 0 h 40"/>
                  <a:gd name="T12" fmla="*/ 20 w 22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40">
                    <a:moveTo>
                      <a:pt x="20" y="0"/>
                    </a:moveTo>
                    <a:cubicBezTo>
                      <a:pt x="9" y="0"/>
                      <a:pt x="0" y="8"/>
                      <a:pt x="0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465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46" name="Freeform 76"/>
              <p:cNvSpPr>
                <a:spLocks/>
              </p:cNvSpPr>
              <p:nvPr/>
            </p:nvSpPr>
            <p:spPr bwMode="auto">
              <a:xfrm>
                <a:off x="3365969" y="7934994"/>
                <a:ext cx="1220787" cy="315912"/>
              </a:xfrm>
              <a:custGeom>
                <a:avLst/>
                <a:gdLst>
                  <a:gd name="T0" fmla="*/ 77 w 89"/>
                  <a:gd name="T1" fmla="*/ 0 h 23"/>
                  <a:gd name="T2" fmla="*/ 11 w 89"/>
                  <a:gd name="T3" fmla="*/ 0 h 23"/>
                  <a:gd name="T4" fmla="*/ 0 w 89"/>
                  <a:gd name="T5" fmla="*/ 11 h 23"/>
                  <a:gd name="T6" fmla="*/ 11 w 89"/>
                  <a:gd name="T7" fmla="*/ 23 h 23"/>
                  <a:gd name="T8" fmla="*/ 77 w 89"/>
                  <a:gd name="T9" fmla="*/ 23 h 23"/>
                  <a:gd name="T10" fmla="*/ 89 w 89"/>
                  <a:gd name="T11" fmla="*/ 11 h 23"/>
                  <a:gd name="T12" fmla="*/ 77 w 89"/>
                  <a:gd name="T1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23">
                    <a:moveTo>
                      <a:pt x="77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3"/>
                      <a:pt x="11" y="23"/>
                    </a:cubicBezTo>
                    <a:cubicBezTo>
                      <a:pt x="77" y="23"/>
                      <a:pt x="77" y="23"/>
                      <a:pt x="77" y="23"/>
                    </a:cubicBezTo>
                    <a:cubicBezTo>
                      <a:pt x="84" y="23"/>
                      <a:pt x="89" y="18"/>
                      <a:pt x="89" y="11"/>
                    </a:cubicBezTo>
                    <a:cubicBezTo>
                      <a:pt x="89" y="5"/>
                      <a:pt x="84" y="0"/>
                      <a:pt x="77" y="0"/>
                    </a:cubicBezTo>
                    <a:close/>
                  </a:path>
                </a:pathLst>
              </a:custGeom>
              <a:solidFill>
                <a:srgbClr val="EC8A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47" name="Freeform 77"/>
              <p:cNvSpPr>
                <a:spLocks/>
              </p:cNvSpPr>
              <p:nvPr/>
            </p:nvSpPr>
            <p:spPr bwMode="auto">
              <a:xfrm>
                <a:off x="3365969" y="7358732"/>
                <a:ext cx="315912" cy="782637"/>
              </a:xfrm>
              <a:custGeom>
                <a:avLst/>
                <a:gdLst>
                  <a:gd name="T0" fmla="*/ 23 w 23"/>
                  <a:gd name="T1" fmla="*/ 23 h 57"/>
                  <a:gd name="T2" fmla="*/ 0 w 23"/>
                  <a:gd name="T3" fmla="*/ 0 h 57"/>
                  <a:gd name="T4" fmla="*/ 0 w 23"/>
                  <a:gd name="T5" fmla="*/ 57 h 57"/>
                  <a:gd name="T6" fmla="*/ 23 w 23"/>
                  <a:gd name="T7" fmla="*/ 57 h 57"/>
                  <a:gd name="T8" fmla="*/ 23 w 23"/>
                  <a:gd name="T9" fmla="*/ 2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7">
                    <a:moveTo>
                      <a:pt x="23" y="23"/>
                    </a:moveTo>
                    <a:cubicBezTo>
                      <a:pt x="23" y="10"/>
                      <a:pt x="13" y="0"/>
                      <a:pt x="0" y="0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23" y="57"/>
                      <a:pt x="23" y="57"/>
                      <a:pt x="23" y="57"/>
                    </a:cubicBezTo>
                    <a:lnTo>
                      <a:pt x="23" y="23"/>
                    </a:lnTo>
                    <a:close/>
                  </a:path>
                </a:pathLst>
              </a:custGeom>
              <a:solidFill>
                <a:srgbClr val="EC8A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48" name="Freeform 78"/>
              <p:cNvSpPr>
                <a:spLocks/>
              </p:cNvSpPr>
              <p:nvPr/>
            </p:nvSpPr>
            <p:spPr bwMode="auto">
              <a:xfrm>
                <a:off x="3297706" y="7441282"/>
                <a:ext cx="425450" cy="741362"/>
              </a:xfrm>
              <a:custGeom>
                <a:avLst/>
                <a:gdLst>
                  <a:gd name="T0" fmla="*/ 31 w 31"/>
                  <a:gd name="T1" fmla="*/ 49 h 54"/>
                  <a:gd name="T2" fmla="*/ 31 w 31"/>
                  <a:gd name="T3" fmla="*/ 13 h 54"/>
                  <a:gd name="T4" fmla="*/ 28 w 31"/>
                  <a:gd name="T5" fmla="*/ 4 h 54"/>
                  <a:gd name="T6" fmla="*/ 19 w 31"/>
                  <a:gd name="T7" fmla="*/ 0 h 54"/>
                  <a:gd name="T8" fmla="*/ 12 w 31"/>
                  <a:gd name="T9" fmla="*/ 0 h 54"/>
                  <a:gd name="T10" fmla="*/ 0 w 31"/>
                  <a:gd name="T11" fmla="*/ 12 h 54"/>
                  <a:gd name="T12" fmla="*/ 0 w 31"/>
                  <a:gd name="T13" fmla="*/ 50 h 54"/>
                  <a:gd name="T14" fmla="*/ 1 w 31"/>
                  <a:gd name="T15" fmla="*/ 52 h 54"/>
                  <a:gd name="T16" fmla="*/ 1 w 31"/>
                  <a:gd name="T17" fmla="*/ 53 h 54"/>
                  <a:gd name="T18" fmla="*/ 4 w 31"/>
                  <a:gd name="T19" fmla="*/ 54 h 54"/>
                  <a:gd name="T20" fmla="*/ 27 w 31"/>
                  <a:gd name="T21" fmla="*/ 53 h 54"/>
                  <a:gd name="T22" fmla="*/ 31 w 31"/>
                  <a:gd name="T23" fmla="*/ 4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54">
                    <a:moveTo>
                      <a:pt x="31" y="49"/>
                    </a:moveTo>
                    <a:cubicBezTo>
                      <a:pt x="31" y="13"/>
                      <a:pt x="31" y="13"/>
                      <a:pt x="31" y="13"/>
                    </a:cubicBezTo>
                    <a:cubicBezTo>
                      <a:pt x="31" y="9"/>
                      <a:pt x="30" y="6"/>
                      <a:pt x="28" y="4"/>
                    </a:cubicBezTo>
                    <a:cubicBezTo>
                      <a:pt x="25" y="1"/>
                      <a:pt x="22" y="0"/>
                      <a:pt x="19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2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1"/>
                      <a:pt x="0" y="52"/>
                      <a:pt x="1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2" y="53"/>
                      <a:pt x="3" y="54"/>
                      <a:pt x="4" y="54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9" y="53"/>
                      <a:pt x="31" y="52"/>
                      <a:pt x="31" y="49"/>
                    </a:cubicBezTo>
                    <a:close/>
                  </a:path>
                </a:pathLst>
              </a:custGeom>
              <a:solidFill>
                <a:srgbClr val="BCC7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49" name="Freeform 79"/>
              <p:cNvSpPr>
                <a:spLocks/>
              </p:cNvSpPr>
              <p:nvPr/>
            </p:nvSpPr>
            <p:spPr bwMode="auto">
              <a:xfrm>
                <a:off x="2256306" y="7261894"/>
                <a:ext cx="1452562" cy="1565275"/>
              </a:xfrm>
              <a:custGeom>
                <a:avLst/>
                <a:gdLst>
                  <a:gd name="T0" fmla="*/ 96 w 106"/>
                  <a:gd name="T1" fmla="*/ 11 h 114"/>
                  <a:gd name="T2" fmla="*/ 77 w 106"/>
                  <a:gd name="T3" fmla="*/ 0 h 114"/>
                  <a:gd name="T4" fmla="*/ 35 w 106"/>
                  <a:gd name="T5" fmla="*/ 0 h 114"/>
                  <a:gd name="T6" fmla="*/ 17 w 106"/>
                  <a:gd name="T7" fmla="*/ 4 h 114"/>
                  <a:gd name="T8" fmla="*/ 17 w 106"/>
                  <a:gd name="T9" fmla="*/ 4 h 114"/>
                  <a:gd name="T10" fmla="*/ 2 w 106"/>
                  <a:gd name="T11" fmla="*/ 23 h 114"/>
                  <a:gd name="T12" fmla="*/ 6 w 106"/>
                  <a:gd name="T13" fmla="*/ 52 h 114"/>
                  <a:gd name="T14" fmla="*/ 19 w 106"/>
                  <a:gd name="T15" fmla="*/ 114 h 114"/>
                  <a:gd name="T16" fmla="*/ 34 w 106"/>
                  <a:gd name="T17" fmla="*/ 103 h 114"/>
                  <a:gd name="T18" fmla="*/ 79 w 106"/>
                  <a:gd name="T19" fmla="*/ 103 h 114"/>
                  <a:gd name="T20" fmla="*/ 90 w 106"/>
                  <a:gd name="T21" fmla="*/ 95 h 114"/>
                  <a:gd name="T22" fmla="*/ 104 w 106"/>
                  <a:gd name="T23" fmla="*/ 29 h 114"/>
                  <a:gd name="T24" fmla="*/ 96 w 106"/>
                  <a:gd name="T25" fmla="*/ 11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114">
                    <a:moveTo>
                      <a:pt x="96" y="11"/>
                    </a:moveTo>
                    <a:cubicBezTo>
                      <a:pt x="77" y="0"/>
                      <a:pt x="77" y="0"/>
                      <a:pt x="7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1" y="8"/>
                      <a:pt x="0" y="16"/>
                      <a:pt x="2" y="23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19" y="114"/>
                      <a:pt x="19" y="114"/>
                      <a:pt x="19" y="114"/>
                    </a:cubicBezTo>
                    <a:cubicBezTo>
                      <a:pt x="19" y="114"/>
                      <a:pt x="26" y="103"/>
                      <a:pt x="34" y="103"/>
                    </a:cubicBezTo>
                    <a:cubicBezTo>
                      <a:pt x="79" y="103"/>
                      <a:pt x="79" y="103"/>
                      <a:pt x="79" y="103"/>
                    </a:cubicBezTo>
                    <a:cubicBezTo>
                      <a:pt x="84" y="103"/>
                      <a:pt x="88" y="99"/>
                      <a:pt x="90" y="95"/>
                    </a:cubicBezTo>
                    <a:cubicBezTo>
                      <a:pt x="104" y="29"/>
                      <a:pt x="104" y="29"/>
                      <a:pt x="104" y="29"/>
                    </a:cubicBezTo>
                    <a:cubicBezTo>
                      <a:pt x="106" y="22"/>
                      <a:pt x="103" y="15"/>
                      <a:pt x="96" y="11"/>
                    </a:cubicBezTo>
                    <a:close/>
                  </a:path>
                </a:pathLst>
              </a:custGeom>
              <a:solidFill>
                <a:srgbClr val="99AD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50" name="Freeform 80"/>
              <p:cNvSpPr>
                <a:spLocks/>
              </p:cNvSpPr>
              <p:nvPr/>
            </p:nvSpPr>
            <p:spPr bwMode="auto">
              <a:xfrm>
                <a:off x="2105494" y="8608094"/>
                <a:ext cx="987425" cy="673100"/>
              </a:xfrm>
              <a:custGeom>
                <a:avLst/>
                <a:gdLst>
                  <a:gd name="T0" fmla="*/ 50 w 72"/>
                  <a:gd name="T1" fmla="*/ 0 h 49"/>
                  <a:gd name="T2" fmla="*/ 0 w 72"/>
                  <a:gd name="T3" fmla="*/ 0 h 49"/>
                  <a:gd name="T4" fmla="*/ 0 w 72"/>
                  <a:gd name="T5" fmla="*/ 5 h 49"/>
                  <a:gd name="T6" fmla="*/ 50 w 72"/>
                  <a:gd name="T7" fmla="*/ 5 h 49"/>
                  <a:gd name="T8" fmla="*/ 67 w 72"/>
                  <a:gd name="T9" fmla="*/ 23 h 49"/>
                  <a:gd name="T10" fmla="*/ 67 w 72"/>
                  <a:gd name="T11" fmla="*/ 49 h 49"/>
                  <a:gd name="T12" fmla="*/ 72 w 72"/>
                  <a:gd name="T13" fmla="*/ 49 h 49"/>
                  <a:gd name="T14" fmla="*/ 72 w 72"/>
                  <a:gd name="T15" fmla="*/ 23 h 49"/>
                  <a:gd name="T16" fmla="*/ 50 w 72"/>
                  <a:gd name="T17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49">
                    <a:moveTo>
                      <a:pt x="5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9" y="5"/>
                      <a:pt x="67" y="13"/>
                      <a:pt x="67" y="23"/>
                    </a:cubicBezTo>
                    <a:cubicBezTo>
                      <a:pt x="67" y="49"/>
                      <a:pt x="67" y="49"/>
                      <a:pt x="67" y="49"/>
                    </a:cubicBezTo>
                    <a:cubicBezTo>
                      <a:pt x="72" y="49"/>
                      <a:pt x="72" y="49"/>
                      <a:pt x="72" y="49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72" y="10"/>
                      <a:pt x="62" y="0"/>
                      <a:pt x="50" y="0"/>
                    </a:cubicBezTo>
                    <a:close/>
                  </a:path>
                </a:pathLst>
              </a:cu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51" name="Freeform 81"/>
              <p:cNvSpPr>
                <a:spLocks/>
              </p:cNvSpPr>
              <p:nvPr/>
            </p:nvSpPr>
            <p:spPr bwMode="auto">
              <a:xfrm>
                <a:off x="2611906" y="7193632"/>
                <a:ext cx="727075" cy="549275"/>
              </a:xfrm>
              <a:custGeom>
                <a:avLst/>
                <a:gdLst>
                  <a:gd name="T0" fmla="*/ 28 w 53"/>
                  <a:gd name="T1" fmla="*/ 0 h 40"/>
                  <a:gd name="T2" fmla="*/ 0 w 53"/>
                  <a:gd name="T3" fmla="*/ 7 h 40"/>
                  <a:gd name="T4" fmla="*/ 7 w 53"/>
                  <a:gd name="T5" fmla="*/ 20 h 40"/>
                  <a:gd name="T6" fmla="*/ 28 w 53"/>
                  <a:gd name="T7" fmla="*/ 35 h 40"/>
                  <a:gd name="T8" fmla="*/ 40 w 53"/>
                  <a:gd name="T9" fmla="*/ 40 h 40"/>
                  <a:gd name="T10" fmla="*/ 40 w 53"/>
                  <a:gd name="T11" fmla="*/ 40 h 40"/>
                  <a:gd name="T12" fmla="*/ 50 w 53"/>
                  <a:gd name="T13" fmla="*/ 35 h 40"/>
                  <a:gd name="T14" fmla="*/ 53 w 53"/>
                  <a:gd name="T15" fmla="*/ 23 h 40"/>
                  <a:gd name="T16" fmla="*/ 53 w 53"/>
                  <a:gd name="T17" fmla="*/ 0 h 40"/>
                  <a:gd name="T18" fmla="*/ 28 w 53"/>
                  <a:gd name="T1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40">
                    <a:moveTo>
                      <a:pt x="28" y="0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12"/>
                      <a:pt x="3" y="17"/>
                      <a:pt x="7" y="20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32" y="38"/>
                      <a:pt x="36" y="40"/>
                      <a:pt x="40" y="40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4" y="40"/>
                      <a:pt x="47" y="38"/>
                      <a:pt x="50" y="35"/>
                    </a:cubicBezTo>
                    <a:cubicBezTo>
                      <a:pt x="52" y="32"/>
                      <a:pt x="53" y="28"/>
                      <a:pt x="53" y="23"/>
                    </a:cubicBezTo>
                    <a:cubicBezTo>
                      <a:pt x="53" y="0"/>
                      <a:pt x="53" y="0"/>
                      <a:pt x="53" y="0"/>
                    </a:cubicBez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789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52" name="Freeform 82"/>
              <p:cNvSpPr>
                <a:spLocks/>
              </p:cNvSpPr>
              <p:nvPr/>
            </p:nvSpPr>
            <p:spPr bwMode="auto">
              <a:xfrm>
                <a:off x="2365844" y="7317457"/>
                <a:ext cx="781050" cy="892175"/>
              </a:xfrm>
              <a:custGeom>
                <a:avLst/>
                <a:gdLst>
                  <a:gd name="T0" fmla="*/ 9 w 57"/>
                  <a:gd name="T1" fmla="*/ 32 h 65"/>
                  <a:gd name="T2" fmla="*/ 41 w 57"/>
                  <a:gd name="T3" fmla="*/ 65 h 65"/>
                  <a:gd name="T4" fmla="*/ 57 w 57"/>
                  <a:gd name="T5" fmla="*/ 49 h 65"/>
                  <a:gd name="T6" fmla="*/ 9 w 57"/>
                  <a:gd name="T7" fmla="*/ 0 h 65"/>
                  <a:gd name="T8" fmla="*/ 9 w 57"/>
                  <a:gd name="T9" fmla="*/ 3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65">
                    <a:moveTo>
                      <a:pt x="9" y="32"/>
                    </a:moveTo>
                    <a:cubicBezTo>
                      <a:pt x="41" y="65"/>
                      <a:pt x="41" y="65"/>
                      <a:pt x="41" y="65"/>
                    </a:cubicBezTo>
                    <a:cubicBezTo>
                      <a:pt x="57" y="49"/>
                      <a:pt x="57" y="49"/>
                      <a:pt x="57" y="49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9"/>
                      <a:pt x="0" y="23"/>
                      <a:pt x="9" y="32"/>
                    </a:cubicBezTo>
                    <a:close/>
                  </a:path>
                </a:pathLst>
              </a:custGeom>
              <a:solidFill>
                <a:srgbClr val="F5BF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53" name="Freeform 83"/>
              <p:cNvSpPr>
                <a:spLocks/>
              </p:cNvSpPr>
              <p:nvPr/>
            </p:nvSpPr>
            <p:spPr bwMode="auto">
              <a:xfrm>
                <a:off x="2229319" y="7303169"/>
                <a:ext cx="766762" cy="769937"/>
              </a:xfrm>
              <a:custGeom>
                <a:avLst/>
                <a:gdLst>
                  <a:gd name="T0" fmla="*/ 55 w 56"/>
                  <a:gd name="T1" fmla="*/ 31 h 56"/>
                  <a:gd name="T2" fmla="*/ 28 w 56"/>
                  <a:gd name="T3" fmla="*/ 4 h 56"/>
                  <a:gd name="T4" fmla="*/ 19 w 56"/>
                  <a:gd name="T5" fmla="*/ 0 h 56"/>
                  <a:gd name="T6" fmla="*/ 10 w 56"/>
                  <a:gd name="T7" fmla="*/ 4 h 56"/>
                  <a:gd name="T8" fmla="*/ 5 w 56"/>
                  <a:gd name="T9" fmla="*/ 8 h 56"/>
                  <a:gd name="T10" fmla="*/ 5 w 56"/>
                  <a:gd name="T11" fmla="*/ 27 h 56"/>
                  <a:gd name="T12" fmla="*/ 32 w 56"/>
                  <a:gd name="T13" fmla="*/ 54 h 56"/>
                  <a:gd name="T14" fmla="*/ 35 w 56"/>
                  <a:gd name="T15" fmla="*/ 56 h 56"/>
                  <a:gd name="T16" fmla="*/ 35 w 56"/>
                  <a:gd name="T17" fmla="*/ 56 h 56"/>
                  <a:gd name="T18" fmla="*/ 38 w 56"/>
                  <a:gd name="T19" fmla="*/ 54 h 56"/>
                  <a:gd name="T20" fmla="*/ 55 w 56"/>
                  <a:gd name="T21" fmla="*/ 37 h 56"/>
                  <a:gd name="T22" fmla="*/ 55 w 56"/>
                  <a:gd name="T23" fmla="*/ 3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6" h="56">
                    <a:moveTo>
                      <a:pt x="55" y="31"/>
                    </a:moveTo>
                    <a:cubicBezTo>
                      <a:pt x="28" y="4"/>
                      <a:pt x="28" y="4"/>
                      <a:pt x="28" y="4"/>
                    </a:cubicBezTo>
                    <a:cubicBezTo>
                      <a:pt x="26" y="1"/>
                      <a:pt x="22" y="0"/>
                      <a:pt x="19" y="0"/>
                    </a:cubicBezTo>
                    <a:cubicBezTo>
                      <a:pt x="16" y="0"/>
                      <a:pt x="12" y="1"/>
                      <a:pt x="10" y="4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0" y="14"/>
                      <a:pt x="0" y="22"/>
                      <a:pt x="5" y="27"/>
                    </a:cubicBezTo>
                    <a:cubicBezTo>
                      <a:pt x="32" y="54"/>
                      <a:pt x="32" y="54"/>
                      <a:pt x="32" y="54"/>
                    </a:cubicBezTo>
                    <a:cubicBezTo>
                      <a:pt x="33" y="55"/>
                      <a:pt x="34" y="56"/>
                      <a:pt x="35" y="56"/>
                    </a:cubicBezTo>
                    <a:cubicBezTo>
                      <a:pt x="35" y="56"/>
                      <a:pt x="35" y="56"/>
                      <a:pt x="35" y="56"/>
                    </a:cubicBezTo>
                    <a:cubicBezTo>
                      <a:pt x="36" y="56"/>
                      <a:pt x="37" y="55"/>
                      <a:pt x="38" y="54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6" y="35"/>
                      <a:pt x="56" y="33"/>
                      <a:pt x="55" y="31"/>
                    </a:cubicBezTo>
                    <a:close/>
                  </a:path>
                </a:pathLst>
              </a:custGeom>
              <a:solidFill>
                <a:srgbClr val="BCC7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56" name="Freeform 96"/>
              <p:cNvSpPr>
                <a:spLocks/>
              </p:cNvSpPr>
              <p:nvPr/>
            </p:nvSpPr>
            <p:spPr bwMode="auto">
              <a:xfrm>
                <a:off x="2543644" y="6260182"/>
                <a:ext cx="1123950" cy="1427162"/>
              </a:xfrm>
              <a:custGeom>
                <a:avLst/>
                <a:gdLst>
                  <a:gd name="T0" fmla="*/ 82 w 82"/>
                  <a:gd name="T1" fmla="*/ 46 h 104"/>
                  <a:gd name="T2" fmla="*/ 78 w 82"/>
                  <a:gd name="T3" fmla="*/ 17 h 104"/>
                  <a:gd name="T4" fmla="*/ 76 w 82"/>
                  <a:gd name="T5" fmla="*/ 12 h 104"/>
                  <a:gd name="T6" fmla="*/ 63 w 82"/>
                  <a:gd name="T7" fmla="*/ 0 h 104"/>
                  <a:gd name="T8" fmla="*/ 28 w 82"/>
                  <a:gd name="T9" fmla="*/ 0 h 104"/>
                  <a:gd name="T10" fmla="*/ 17 w 82"/>
                  <a:gd name="T11" fmla="*/ 11 h 104"/>
                  <a:gd name="T12" fmla="*/ 17 w 82"/>
                  <a:gd name="T13" fmla="*/ 23 h 104"/>
                  <a:gd name="T14" fmla="*/ 6 w 82"/>
                  <a:gd name="T15" fmla="*/ 26 h 104"/>
                  <a:gd name="T16" fmla="*/ 0 w 82"/>
                  <a:gd name="T17" fmla="*/ 33 h 104"/>
                  <a:gd name="T18" fmla="*/ 5 w 82"/>
                  <a:gd name="T19" fmla="*/ 45 h 104"/>
                  <a:gd name="T20" fmla="*/ 12 w 82"/>
                  <a:gd name="T21" fmla="*/ 47 h 104"/>
                  <a:gd name="T22" fmla="*/ 12 w 82"/>
                  <a:gd name="T23" fmla="*/ 74 h 104"/>
                  <a:gd name="T24" fmla="*/ 17 w 82"/>
                  <a:gd name="T25" fmla="*/ 84 h 104"/>
                  <a:gd name="T26" fmla="*/ 36 w 82"/>
                  <a:gd name="T27" fmla="*/ 98 h 104"/>
                  <a:gd name="T28" fmla="*/ 52 w 82"/>
                  <a:gd name="T29" fmla="*/ 90 h 104"/>
                  <a:gd name="T30" fmla="*/ 52 w 82"/>
                  <a:gd name="T31" fmla="*/ 80 h 104"/>
                  <a:gd name="T32" fmla="*/ 63 w 82"/>
                  <a:gd name="T33" fmla="*/ 80 h 104"/>
                  <a:gd name="T34" fmla="*/ 75 w 82"/>
                  <a:gd name="T35" fmla="*/ 69 h 104"/>
                  <a:gd name="T36" fmla="*/ 75 w 82"/>
                  <a:gd name="T37" fmla="*/ 51 h 104"/>
                  <a:gd name="T38" fmla="*/ 78 w 82"/>
                  <a:gd name="T39" fmla="*/ 51 h 104"/>
                  <a:gd name="T40" fmla="*/ 81 w 82"/>
                  <a:gd name="T41" fmla="*/ 49 h 104"/>
                  <a:gd name="T42" fmla="*/ 82 w 82"/>
                  <a:gd name="T43" fmla="*/ 4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2" h="104">
                    <a:moveTo>
                      <a:pt x="82" y="46"/>
                    </a:moveTo>
                    <a:cubicBezTo>
                      <a:pt x="81" y="38"/>
                      <a:pt x="79" y="23"/>
                      <a:pt x="78" y="17"/>
                    </a:cubicBezTo>
                    <a:cubicBezTo>
                      <a:pt x="77" y="15"/>
                      <a:pt x="77" y="13"/>
                      <a:pt x="76" y="12"/>
                    </a:cubicBezTo>
                    <a:cubicBezTo>
                      <a:pt x="74" y="5"/>
                      <a:pt x="70" y="0"/>
                      <a:pt x="63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2" y="0"/>
                      <a:pt x="17" y="5"/>
                      <a:pt x="17" y="11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3" y="26"/>
                      <a:pt x="0" y="28"/>
                      <a:pt x="0" y="33"/>
                    </a:cubicBezTo>
                    <a:cubicBezTo>
                      <a:pt x="1" y="39"/>
                      <a:pt x="2" y="43"/>
                      <a:pt x="5" y="45"/>
                    </a:cubicBezTo>
                    <a:cubicBezTo>
                      <a:pt x="8" y="48"/>
                      <a:pt x="11" y="47"/>
                      <a:pt x="12" y="47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12" y="77"/>
                      <a:pt x="14" y="82"/>
                      <a:pt x="17" y="84"/>
                    </a:cubicBezTo>
                    <a:cubicBezTo>
                      <a:pt x="36" y="98"/>
                      <a:pt x="36" y="98"/>
                      <a:pt x="36" y="98"/>
                    </a:cubicBezTo>
                    <a:cubicBezTo>
                      <a:pt x="45" y="104"/>
                      <a:pt x="52" y="101"/>
                      <a:pt x="52" y="90"/>
                    </a:cubicBezTo>
                    <a:cubicBezTo>
                      <a:pt x="52" y="80"/>
                      <a:pt x="52" y="80"/>
                      <a:pt x="52" y="80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9" y="80"/>
                      <a:pt x="75" y="75"/>
                      <a:pt x="75" y="69"/>
                    </a:cubicBezTo>
                    <a:cubicBezTo>
                      <a:pt x="75" y="51"/>
                      <a:pt x="75" y="51"/>
                      <a:pt x="75" y="51"/>
                    </a:cubicBezTo>
                    <a:cubicBezTo>
                      <a:pt x="78" y="51"/>
                      <a:pt x="78" y="51"/>
                      <a:pt x="78" y="51"/>
                    </a:cubicBezTo>
                    <a:cubicBezTo>
                      <a:pt x="79" y="51"/>
                      <a:pt x="80" y="50"/>
                      <a:pt x="81" y="49"/>
                    </a:cubicBezTo>
                    <a:cubicBezTo>
                      <a:pt x="82" y="48"/>
                      <a:pt x="82" y="47"/>
                      <a:pt x="82" y="46"/>
                    </a:cubicBezTo>
                    <a:close/>
                  </a:path>
                </a:pathLst>
              </a:custGeom>
              <a:solidFill>
                <a:srgbClr val="F5BF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57" name="Freeform 97"/>
              <p:cNvSpPr>
                <a:spLocks/>
              </p:cNvSpPr>
              <p:nvPr/>
            </p:nvSpPr>
            <p:spPr bwMode="auto">
              <a:xfrm>
                <a:off x="3380256" y="7042819"/>
                <a:ext cx="165100" cy="41275"/>
              </a:xfrm>
              <a:custGeom>
                <a:avLst/>
                <a:gdLst>
                  <a:gd name="T0" fmla="*/ 12 w 12"/>
                  <a:gd name="T1" fmla="*/ 0 h 3"/>
                  <a:gd name="T2" fmla="*/ 6 w 12"/>
                  <a:gd name="T3" fmla="*/ 3 h 3"/>
                  <a:gd name="T4" fmla="*/ 0 w 12"/>
                  <a:gd name="T5" fmla="*/ 0 h 3"/>
                  <a:gd name="T6" fmla="*/ 12 w 1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3">
                    <a:moveTo>
                      <a:pt x="12" y="0"/>
                    </a:moveTo>
                    <a:cubicBezTo>
                      <a:pt x="12" y="2"/>
                      <a:pt x="9" y="3"/>
                      <a:pt x="6" y="3"/>
                    </a:cubicBezTo>
                    <a:cubicBezTo>
                      <a:pt x="2" y="3"/>
                      <a:pt x="0" y="2"/>
                      <a:pt x="0" y="0"/>
                    </a:cubicBez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58" name="Freeform 98"/>
              <p:cNvSpPr>
                <a:spLocks/>
              </p:cNvSpPr>
              <p:nvPr/>
            </p:nvSpPr>
            <p:spPr bwMode="auto">
              <a:xfrm>
                <a:off x="3010369" y="7358732"/>
                <a:ext cx="246062" cy="150812"/>
              </a:xfrm>
              <a:custGeom>
                <a:avLst/>
                <a:gdLst>
                  <a:gd name="T0" fmla="*/ 0 w 155"/>
                  <a:gd name="T1" fmla="*/ 0 h 95"/>
                  <a:gd name="T2" fmla="*/ 69 w 155"/>
                  <a:gd name="T3" fmla="*/ 43 h 95"/>
                  <a:gd name="T4" fmla="*/ 155 w 155"/>
                  <a:gd name="T5" fmla="*/ 95 h 95"/>
                  <a:gd name="T6" fmla="*/ 155 w 155"/>
                  <a:gd name="T7" fmla="*/ 0 h 95"/>
                  <a:gd name="T8" fmla="*/ 0 w 155"/>
                  <a:gd name="T9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5" h="95">
                    <a:moveTo>
                      <a:pt x="0" y="0"/>
                    </a:moveTo>
                    <a:lnTo>
                      <a:pt x="69" y="43"/>
                    </a:lnTo>
                    <a:lnTo>
                      <a:pt x="155" y="95"/>
                    </a:lnTo>
                    <a:lnTo>
                      <a:pt x="1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A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59" name="Freeform 99"/>
              <p:cNvSpPr>
                <a:spLocks/>
              </p:cNvSpPr>
              <p:nvPr/>
            </p:nvSpPr>
            <p:spPr bwMode="auto">
              <a:xfrm>
                <a:off x="2584919" y="5902994"/>
                <a:ext cx="1123950" cy="838200"/>
              </a:xfrm>
              <a:custGeom>
                <a:avLst/>
                <a:gdLst>
                  <a:gd name="T0" fmla="*/ 82 w 82"/>
                  <a:gd name="T1" fmla="*/ 39 h 61"/>
                  <a:gd name="T2" fmla="*/ 79 w 82"/>
                  <a:gd name="T3" fmla="*/ 24 h 61"/>
                  <a:gd name="T4" fmla="*/ 71 w 82"/>
                  <a:gd name="T5" fmla="*/ 11 h 61"/>
                  <a:gd name="T6" fmla="*/ 70 w 82"/>
                  <a:gd name="T7" fmla="*/ 10 h 61"/>
                  <a:gd name="T8" fmla="*/ 69 w 82"/>
                  <a:gd name="T9" fmla="*/ 9 h 61"/>
                  <a:gd name="T10" fmla="*/ 41 w 82"/>
                  <a:gd name="T11" fmla="*/ 0 h 61"/>
                  <a:gd name="T12" fmla="*/ 1 w 82"/>
                  <a:gd name="T13" fmla="*/ 27 h 61"/>
                  <a:gd name="T14" fmla="*/ 0 w 82"/>
                  <a:gd name="T15" fmla="*/ 36 h 61"/>
                  <a:gd name="T16" fmla="*/ 3 w 82"/>
                  <a:gd name="T17" fmla="*/ 49 h 61"/>
                  <a:gd name="T18" fmla="*/ 3 w 82"/>
                  <a:gd name="T19" fmla="*/ 51 h 61"/>
                  <a:gd name="T20" fmla="*/ 6 w 82"/>
                  <a:gd name="T21" fmla="*/ 51 h 61"/>
                  <a:gd name="T22" fmla="*/ 9 w 82"/>
                  <a:gd name="T23" fmla="*/ 52 h 61"/>
                  <a:gd name="T24" fmla="*/ 9 w 82"/>
                  <a:gd name="T25" fmla="*/ 52 h 61"/>
                  <a:gd name="T26" fmla="*/ 14 w 82"/>
                  <a:gd name="T27" fmla="*/ 61 h 61"/>
                  <a:gd name="T28" fmla="*/ 18 w 82"/>
                  <a:gd name="T29" fmla="*/ 36 h 61"/>
                  <a:gd name="T30" fmla="*/ 26 w 82"/>
                  <a:gd name="T31" fmla="*/ 43 h 61"/>
                  <a:gd name="T32" fmla="*/ 36 w 82"/>
                  <a:gd name="T33" fmla="*/ 45 h 61"/>
                  <a:gd name="T34" fmla="*/ 32 w 82"/>
                  <a:gd name="T35" fmla="*/ 42 h 61"/>
                  <a:gd name="T36" fmla="*/ 30 w 82"/>
                  <a:gd name="T37" fmla="*/ 37 h 61"/>
                  <a:gd name="T38" fmla="*/ 51 w 82"/>
                  <a:gd name="T39" fmla="*/ 41 h 61"/>
                  <a:gd name="T40" fmla="*/ 68 w 82"/>
                  <a:gd name="T41" fmla="*/ 41 h 61"/>
                  <a:gd name="T42" fmla="*/ 79 w 82"/>
                  <a:gd name="T43" fmla="*/ 54 h 61"/>
                  <a:gd name="T44" fmla="*/ 78 w 82"/>
                  <a:gd name="T45" fmla="*/ 58 h 61"/>
                  <a:gd name="T46" fmla="*/ 82 w 82"/>
                  <a:gd name="T47" fmla="*/ 3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2" h="61">
                    <a:moveTo>
                      <a:pt x="82" y="39"/>
                    </a:moveTo>
                    <a:cubicBezTo>
                      <a:pt x="82" y="34"/>
                      <a:pt x="81" y="28"/>
                      <a:pt x="79" y="24"/>
                    </a:cubicBezTo>
                    <a:cubicBezTo>
                      <a:pt x="78" y="19"/>
                      <a:pt x="75" y="14"/>
                      <a:pt x="71" y="11"/>
                    </a:cubicBezTo>
                    <a:cubicBezTo>
                      <a:pt x="71" y="10"/>
                      <a:pt x="70" y="10"/>
                      <a:pt x="70" y="10"/>
                    </a:cubicBezTo>
                    <a:cubicBezTo>
                      <a:pt x="70" y="10"/>
                      <a:pt x="69" y="9"/>
                      <a:pt x="69" y="9"/>
                    </a:cubicBezTo>
                    <a:cubicBezTo>
                      <a:pt x="62" y="3"/>
                      <a:pt x="52" y="0"/>
                      <a:pt x="41" y="0"/>
                    </a:cubicBezTo>
                    <a:cubicBezTo>
                      <a:pt x="20" y="0"/>
                      <a:pt x="3" y="12"/>
                      <a:pt x="1" y="27"/>
                    </a:cubicBezTo>
                    <a:cubicBezTo>
                      <a:pt x="1" y="30"/>
                      <a:pt x="0" y="33"/>
                      <a:pt x="0" y="36"/>
                    </a:cubicBezTo>
                    <a:cubicBezTo>
                      <a:pt x="0" y="41"/>
                      <a:pt x="1" y="45"/>
                      <a:pt x="3" y="49"/>
                    </a:cubicBezTo>
                    <a:cubicBezTo>
                      <a:pt x="3" y="50"/>
                      <a:pt x="3" y="51"/>
                      <a:pt x="3" y="51"/>
                    </a:cubicBezTo>
                    <a:cubicBezTo>
                      <a:pt x="3" y="51"/>
                      <a:pt x="5" y="51"/>
                      <a:pt x="6" y="51"/>
                    </a:cubicBezTo>
                    <a:cubicBezTo>
                      <a:pt x="7" y="52"/>
                      <a:pt x="9" y="52"/>
                      <a:pt x="9" y="52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12" y="54"/>
                      <a:pt x="14" y="57"/>
                      <a:pt x="14" y="61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6"/>
                      <a:pt x="21" y="40"/>
                      <a:pt x="26" y="43"/>
                    </a:cubicBezTo>
                    <a:cubicBezTo>
                      <a:pt x="31" y="46"/>
                      <a:pt x="36" y="45"/>
                      <a:pt x="36" y="45"/>
                    </a:cubicBezTo>
                    <a:cubicBezTo>
                      <a:pt x="36" y="45"/>
                      <a:pt x="34" y="44"/>
                      <a:pt x="32" y="42"/>
                    </a:cubicBezTo>
                    <a:cubicBezTo>
                      <a:pt x="30" y="39"/>
                      <a:pt x="30" y="37"/>
                      <a:pt x="30" y="37"/>
                    </a:cubicBezTo>
                    <a:cubicBezTo>
                      <a:pt x="30" y="37"/>
                      <a:pt x="34" y="42"/>
                      <a:pt x="51" y="41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74" y="41"/>
                      <a:pt x="79" y="47"/>
                      <a:pt x="79" y="54"/>
                    </a:cubicBezTo>
                    <a:cubicBezTo>
                      <a:pt x="79" y="55"/>
                      <a:pt x="78" y="57"/>
                      <a:pt x="78" y="58"/>
                    </a:cubicBezTo>
                    <a:cubicBezTo>
                      <a:pt x="81" y="52"/>
                      <a:pt x="82" y="46"/>
                      <a:pt x="82" y="3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60" name="Freeform 100"/>
              <p:cNvSpPr>
                <a:spLocks noEditPoints="1"/>
              </p:cNvSpPr>
              <p:nvPr/>
            </p:nvSpPr>
            <p:spPr bwMode="auto">
              <a:xfrm>
                <a:off x="2557931" y="6520532"/>
                <a:ext cx="1082675" cy="330200"/>
              </a:xfrm>
              <a:custGeom>
                <a:avLst/>
                <a:gdLst>
                  <a:gd name="T0" fmla="*/ 78 w 79"/>
                  <a:gd name="T1" fmla="*/ 3 h 24"/>
                  <a:gd name="T2" fmla="*/ 74 w 79"/>
                  <a:gd name="T3" fmla="*/ 3 h 24"/>
                  <a:gd name="T4" fmla="*/ 73 w 79"/>
                  <a:gd name="T5" fmla="*/ 3 h 24"/>
                  <a:gd name="T6" fmla="*/ 72 w 79"/>
                  <a:gd name="T7" fmla="*/ 2 h 24"/>
                  <a:gd name="T8" fmla="*/ 56 w 79"/>
                  <a:gd name="T9" fmla="*/ 0 h 24"/>
                  <a:gd name="T10" fmla="*/ 43 w 79"/>
                  <a:gd name="T11" fmla="*/ 1 h 24"/>
                  <a:gd name="T12" fmla="*/ 43 w 79"/>
                  <a:gd name="T13" fmla="*/ 1 h 24"/>
                  <a:gd name="T14" fmla="*/ 13 w 79"/>
                  <a:gd name="T15" fmla="*/ 1 h 24"/>
                  <a:gd name="T16" fmla="*/ 13 w 79"/>
                  <a:gd name="T17" fmla="*/ 1 h 24"/>
                  <a:gd name="T18" fmla="*/ 0 w 79"/>
                  <a:gd name="T19" fmla="*/ 17 h 24"/>
                  <a:gd name="T20" fmla="*/ 0 w 79"/>
                  <a:gd name="T21" fmla="*/ 17 h 24"/>
                  <a:gd name="T22" fmla="*/ 2 w 79"/>
                  <a:gd name="T23" fmla="*/ 19 h 24"/>
                  <a:gd name="T24" fmla="*/ 5 w 79"/>
                  <a:gd name="T25" fmla="*/ 17 h 24"/>
                  <a:gd name="T26" fmla="*/ 5 w 79"/>
                  <a:gd name="T27" fmla="*/ 17 h 24"/>
                  <a:gd name="T28" fmla="*/ 15 w 79"/>
                  <a:gd name="T29" fmla="*/ 6 h 24"/>
                  <a:gd name="T30" fmla="*/ 43 w 79"/>
                  <a:gd name="T31" fmla="*/ 6 h 24"/>
                  <a:gd name="T32" fmla="*/ 45 w 79"/>
                  <a:gd name="T33" fmla="*/ 8 h 24"/>
                  <a:gd name="T34" fmla="*/ 50 w 79"/>
                  <a:gd name="T35" fmla="*/ 21 h 24"/>
                  <a:gd name="T36" fmla="*/ 69 w 79"/>
                  <a:gd name="T37" fmla="*/ 20 h 24"/>
                  <a:gd name="T38" fmla="*/ 73 w 79"/>
                  <a:gd name="T39" fmla="*/ 12 h 24"/>
                  <a:gd name="T40" fmla="*/ 77 w 79"/>
                  <a:gd name="T41" fmla="*/ 10 h 24"/>
                  <a:gd name="T42" fmla="*/ 79 w 79"/>
                  <a:gd name="T43" fmla="*/ 10 h 24"/>
                  <a:gd name="T44" fmla="*/ 78 w 79"/>
                  <a:gd name="T45" fmla="*/ 3 h 24"/>
                  <a:gd name="T46" fmla="*/ 61 w 79"/>
                  <a:gd name="T47" fmla="*/ 21 h 24"/>
                  <a:gd name="T48" fmla="*/ 47 w 79"/>
                  <a:gd name="T49" fmla="*/ 10 h 24"/>
                  <a:gd name="T50" fmla="*/ 52 w 79"/>
                  <a:gd name="T51" fmla="*/ 2 h 24"/>
                  <a:gd name="T52" fmla="*/ 72 w 79"/>
                  <a:gd name="T53" fmla="*/ 7 h 24"/>
                  <a:gd name="T54" fmla="*/ 61 w 79"/>
                  <a:gd name="T55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9" h="24">
                    <a:moveTo>
                      <a:pt x="78" y="3"/>
                    </a:moveTo>
                    <a:cubicBezTo>
                      <a:pt x="77" y="3"/>
                      <a:pt x="75" y="3"/>
                      <a:pt x="74" y="3"/>
                    </a:cubicBezTo>
                    <a:cubicBezTo>
                      <a:pt x="74" y="3"/>
                      <a:pt x="73" y="3"/>
                      <a:pt x="73" y="3"/>
                    </a:cubicBezTo>
                    <a:cubicBezTo>
                      <a:pt x="73" y="3"/>
                      <a:pt x="73" y="2"/>
                      <a:pt x="72" y="2"/>
                    </a:cubicBezTo>
                    <a:cubicBezTo>
                      <a:pt x="69" y="2"/>
                      <a:pt x="64" y="0"/>
                      <a:pt x="56" y="0"/>
                    </a:cubicBezTo>
                    <a:cubicBezTo>
                      <a:pt x="48" y="1"/>
                      <a:pt x="44" y="1"/>
                      <a:pt x="43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6" y="3"/>
                      <a:pt x="0" y="9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8"/>
                      <a:pt x="1" y="19"/>
                      <a:pt x="2" y="19"/>
                    </a:cubicBezTo>
                    <a:cubicBezTo>
                      <a:pt x="4" y="19"/>
                      <a:pt x="5" y="18"/>
                      <a:pt x="5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1"/>
                      <a:pt x="9" y="6"/>
                      <a:pt x="15" y="6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44" y="6"/>
                      <a:pt x="45" y="7"/>
                      <a:pt x="45" y="8"/>
                    </a:cubicBezTo>
                    <a:cubicBezTo>
                      <a:pt x="46" y="11"/>
                      <a:pt x="47" y="18"/>
                      <a:pt x="50" y="21"/>
                    </a:cubicBezTo>
                    <a:cubicBezTo>
                      <a:pt x="54" y="23"/>
                      <a:pt x="65" y="24"/>
                      <a:pt x="69" y="20"/>
                    </a:cubicBezTo>
                    <a:cubicBezTo>
                      <a:pt x="73" y="16"/>
                      <a:pt x="73" y="13"/>
                      <a:pt x="73" y="12"/>
                    </a:cubicBezTo>
                    <a:cubicBezTo>
                      <a:pt x="74" y="11"/>
                      <a:pt x="75" y="10"/>
                      <a:pt x="77" y="10"/>
                    </a:cubicBezTo>
                    <a:cubicBezTo>
                      <a:pt x="77" y="10"/>
                      <a:pt x="79" y="10"/>
                      <a:pt x="79" y="10"/>
                    </a:cubicBezTo>
                    <a:lnTo>
                      <a:pt x="78" y="3"/>
                    </a:lnTo>
                    <a:close/>
                    <a:moveTo>
                      <a:pt x="61" y="21"/>
                    </a:moveTo>
                    <a:cubicBezTo>
                      <a:pt x="52" y="21"/>
                      <a:pt x="48" y="19"/>
                      <a:pt x="47" y="10"/>
                    </a:cubicBezTo>
                    <a:cubicBezTo>
                      <a:pt x="47" y="10"/>
                      <a:pt x="46" y="2"/>
                      <a:pt x="52" y="2"/>
                    </a:cubicBezTo>
                    <a:cubicBezTo>
                      <a:pt x="59" y="2"/>
                      <a:pt x="71" y="2"/>
                      <a:pt x="72" y="7"/>
                    </a:cubicBezTo>
                    <a:cubicBezTo>
                      <a:pt x="73" y="12"/>
                      <a:pt x="69" y="21"/>
                      <a:pt x="61" y="21"/>
                    </a:cubicBezTo>
                    <a:close/>
                  </a:path>
                </a:pathLst>
              </a:custGeom>
              <a:solidFill>
                <a:srgbClr val="5937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61" name="Freeform 101"/>
              <p:cNvSpPr>
                <a:spLocks/>
              </p:cNvSpPr>
              <p:nvPr/>
            </p:nvSpPr>
            <p:spPr bwMode="auto">
              <a:xfrm>
                <a:off x="2530944" y="6576094"/>
                <a:ext cx="273050" cy="357187"/>
              </a:xfrm>
              <a:custGeom>
                <a:avLst/>
                <a:gdLst>
                  <a:gd name="T0" fmla="*/ 18 w 20"/>
                  <a:gd name="T1" fmla="*/ 11 h 26"/>
                  <a:gd name="T2" fmla="*/ 13 w 20"/>
                  <a:gd name="T3" fmla="*/ 24 h 26"/>
                  <a:gd name="T4" fmla="*/ 2 w 20"/>
                  <a:gd name="T5" fmla="*/ 15 h 26"/>
                  <a:gd name="T6" fmla="*/ 7 w 20"/>
                  <a:gd name="T7" fmla="*/ 1 h 26"/>
                  <a:gd name="T8" fmla="*/ 18 w 20"/>
                  <a:gd name="T9" fmla="*/ 1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6">
                    <a:moveTo>
                      <a:pt x="18" y="11"/>
                    </a:moveTo>
                    <a:cubicBezTo>
                      <a:pt x="20" y="17"/>
                      <a:pt x="18" y="23"/>
                      <a:pt x="13" y="24"/>
                    </a:cubicBezTo>
                    <a:cubicBezTo>
                      <a:pt x="8" y="26"/>
                      <a:pt x="3" y="21"/>
                      <a:pt x="2" y="15"/>
                    </a:cubicBezTo>
                    <a:cubicBezTo>
                      <a:pt x="0" y="9"/>
                      <a:pt x="2" y="3"/>
                      <a:pt x="7" y="1"/>
                    </a:cubicBezTo>
                    <a:cubicBezTo>
                      <a:pt x="12" y="0"/>
                      <a:pt x="17" y="4"/>
                      <a:pt x="18" y="11"/>
                    </a:cubicBezTo>
                    <a:close/>
                  </a:path>
                </a:pathLst>
              </a:custGeom>
              <a:solidFill>
                <a:srgbClr val="F5BF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62" name="Freeform 102"/>
              <p:cNvSpPr>
                <a:spLocks/>
              </p:cNvSpPr>
              <p:nvPr/>
            </p:nvSpPr>
            <p:spPr bwMode="auto">
              <a:xfrm>
                <a:off x="3256431" y="6534819"/>
                <a:ext cx="206375" cy="68262"/>
              </a:xfrm>
              <a:custGeom>
                <a:avLst/>
                <a:gdLst>
                  <a:gd name="T0" fmla="*/ 7 w 15"/>
                  <a:gd name="T1" fmla="*/ 0 h 5"/>
                  <a:gd name="T2" fmla="*/ 14 w 15"/>
                  <a:gd name="T3" fmla="*/ 4 h 5"/>
                  <a:gd name="T4" fmla="*/ 14 w 15"/>
                  <a:gd name="T5" fmla="*/ 5 h 5"/>
                  <a:gd name="T6" fmla="*/ 13 w 15"/>
                  <a:gd name="T7" fmla="*/ 4 h 5"/>
                  <a:gd name="T8" fmla="*/ 7 w 15"/>
                  <a:gd name="T9" fmla="*/ 1 h 5"/>
                  <a:gd name="T10" fmla="*/ 2 w 15"/>
                  <a:gd name="T11" fmla="*/ 4 h 5"/>
                  <a:gd name="T12" fmla="*/ 1 w 15"/>
                  <a:gd name="T13" fmla="*/ 5 h 5"/>
                  <a:gd name="T14" fmla="*/ 0 w 15"/>
                  <a:gd name="T15" fmla="*/ 4 h 5"/>
                  <a:gd name="T16" fmla="*/ 7 w 15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5">
                    <a:moveTo>
                      <a:pt x="7" y="0"/>
                    </a:moveTo>
                    <a:cubicBezTo>
                      <a:pt x="13" y="0"/>
                      <a:pt x="14" y="4"/>
                      <a:pt x="14" y="4"/>
                    </a:cubicBezTo>
                    <a:cubicBezTo>
                      <a:pt x="15" y="4"/>
                      <a:pt x="14" y="5"/>
                      <a:pt x="14" y="5"/>
                    </a:cubicBezTo>
                    <a:cubicBezTo>
                      <a:pt x="14" y="5"/>
                      <a:pt x="13" y="5"/>
                      <a:pt x="13" y="4"/>
                    </a:cubicBezTo>
                    <a:cubicBezTo>
                      <a:pt x="13" y="4"/>
                      <a:pt x="12" y="1"/>
                      <a:pt x="7" y="1"/>
                    </a:cubicBezTo>
                    <a:cubicBezTo>
                      <a:pt x="3" y="1"/>
                      <a:pt x="2" y="4"/>
                      <a:pt x="2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4"/>
                      <a:pt x="0" y="4"/>
                    </a:cubicBezTo>
                    <a:cubicBezTo>
                      <a:pt x="0" y="4"/>
                      <a:pt x="2" y="0"/>
                      <a:pt x="7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63" name="Oval 103"/>
              <p:cNvSpPr>
                <a:spLocks noChangeArrowheads="1"/>
              </p:cNvSpPr>
              <p:nvPr/>
            </p:nvSpPr>
            <p:spPr bwMode="auto">
              <a:xfrm>
                <a:off x="3092919" y="6850732"/>
                <a:ext cx="109537" cy="82550"/>
              </a:xfrm>
              <a:prstGeom prst="ellipse">
                <a:avLst/>
              </a:prstGeom>
              <a:solidFill>
                <a:srgbClr val="F0B0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64" name="Oval 104"/>
              <p:cNvSpPr>
                <a:spLocks noChangeArrowheads="1"/>
              </p:cNvSpPr>
              <p:nvPr/>
            </p:nvSpPr>
            <p:spPr bwMode="auto">
              <a:xfrm>
                <a:off x="3311994" y="6617369"/>
                <a:ext cx="123825" cy="123825"/>
              </a:xfrm>
              <a:prstGeom prst="ellipse">
                <a:avLst/>
              </a:prstGeom>
              <a:solidFill>
                <a:srgbClr val="2A97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65" name="Oval 105"/>
              <p:cNvSpPr>
                <a:spLocks noChangeArrowheads="1"/>
              </p:cNvSpPr>
              <p:nvPr/>
            </p:nvSpPr>
            <p:spPr bwMode="auto">
              <a:xfrm>
                <a:off x="3365969" y="6630069"/>
                <a:ext cx="55562" cy="55562"/>
              </a:xfrm>
              <a:prstGeom prst="ellipse">
                <a:avLst/>
              </a:prstGeom>
              <a:solidFill>
                <a:srgbClr val="F5F6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66" name="Freeform 106"/>
              <p:cNvSpPr>
                <a:spLocks/>
              </p:cNvSpPr>
              <p:nvPr/>
            </p:nvSpPr>
            <p:spPr bwMode="auto">
              <a:xfrm>
                <a:off x="2708744" y="6823744"/>
                <a:ext cx="82550" cy="136525"/>
              </a:xfrm>
              <a:custGeom>
                <a:avLst/>
                <a:gdLst>
                  <a:gd name="T0" fmla="*/ 5 w 6"/>
                  <a:gd name="T1" fmla="*/ 0 h 10"/>
                  <a:gd name="T2" fmla="*/ 4 w 6"/>
                  <a:gd name="T3" fmla="*/ 3 h 10"/>
                  <a:gd name="T4" fmla="*/ 0 w 6"/>
                  <a:gd name="T5" fmla="*/ 6 h 10"/>
                  <a:gd name="T6" fmla="*/ 0 w 6"/>
                  <a:gd name="T7" fmla="*/ 10 h 10"/>
                  <a:gd name="T8" fmla="*/ 0 w 6"/>
                  <a:gd name="T9" fmla="*/ 10 h 10"/>
                  <a:gd name="T10" fmla="*/ 2 w 6"/>
                  <a:gd name="T11" fmla="*/ 9 h 10"/>
                  <a:gd name="T12" fmla="*/ 3 w 6"/>
                  <a:gd name="T13" fmla="*/ 9 h 10"/>
                  <a:gd name="T14" fmla="*/ 4 w 6"/>
                  <a:gd name="T15" fmla="*/ 8 h 10"/>
                  <a:gd name="T16" fmla="*/ 5 w 6"/>
                  <a:gd name="T1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10">
                    <a:moveTo>
                      <a:pt x="5" y="0"/>
                    </a:moveTo>
                    <a:cubicBezTo>
                      <a:pt x="4" y="3"/>
                      <a:pt x="4" y="3"/>
                      <a:pt x="4" y="3"/>
                    </a:cubicBezTo>
                    <a:cubicBezTo>
                      <a:pt x="3" y="5"/>
                      <a:pt x="1" y="6"/>
                      <a:pt x="0" y="6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0"/>
                      <a:pt x="2" y="9"/>
                      <a:pt x="2" y="9"/>
                    </a:cubicBezTo>
                    <a:cubicBezTo>
                      <a:pt x="2" y="9"/>
                      <a:pt x="3" y="9"/>
                      <a:pt x="3" y="9"/>
                    </a:cubicBezTo>
                    <a:cubicBezTo>
                      <a:pt x="3" y="9"/>
                      <a:pt x="3" y="8"/>
                      <a:pt x="4" y="8"/>
                    </a:cubicBezTo>
                    <a:cubicBezTo>
                      <a:pt x="6" y="4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EC8A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67" name="Freeform 107"/>
              <p:cNvSpPr>
                <a:spLocks/>
              </p:cNvSpPr>
              <p:nvPr/>
            </p:nvSpPr>
            <p:spPr bwMode="auto">
              <a:xfrm>
                <a:off x="3599331" y="7254672"/>
                <a:ext cx="1233488" cy="954961"/>
              </a:xfrm>
              <a:custGeom>
                <a:avLst/>
                <a:gdLst>
                  <a:gd name="T0" fmla="*/ 173 w 458"/>
                  <a:gd name="T1" fmla="*/ 9 h 346"/>
                  <a:gd name="T2" fmla="*/ 0 w 458"/>
                  <a:gd name="T3" fmla="*/ 346 h 346"/>
                  <a:gd name="T4" fmla="*/ 285 w 458"/>
                  <a:gd name="T5" fmla="*/ 346 h 346"/>
                  <a:gd name="T6" fmla="*/ 458 w 458"/>
                  <a:gd name="T7" fmla="*/ 0 h 346"/>
                  <a:gd name="T8" fmla="*/ 173 w 458"/>
                  <a:gd name="T9" fmla="*/ 9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8" h="346">
                    <a:moveTo>
                      <a:pt x="173" y="9"/>
                    </a:moveTo>
                    <a:lnTo>
                      <a:pt x="0" y="346"/>
                    </a:lnTo>
                    <a:lnTo>
                      <a:pt x="285" y="346"/>
                    </a:lnTo>
                    <a:lnTo>
                      <a:pt x="458" y="0"/>
                    </a:lnTo>
                    <a:lnTo>
                      <a:pt x="173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68" name="Freeform 108"/>
              <p:cNvSpPr>
                <a:spLocks/>
              </p:cNvSpPr>
              <p:nvPr/>
            </p:nvSpPr>
            <p:spPr bwMode="auto">
              <a:xfrm>
                <a:off x="2873844" y="7934994"/>
                <a:ext cx="1219200" cy="315912"/>
              </a:xfrm>
              <a:custGeom>
                <a:avLst/>
                <a:gdLst>
                  <a:gd name="T0" fmla="*/ 78 w 89"/>
                  <a:gd name="T1" fmla="*/ 0 h 23"/>
                  <a:gd name="T2" fmla="*/ 12 w 89"/>
                  <a:gd name="T3" fmla="*/ 0 h 23"/>
                  <a:gd name="T4" fmla="*/ 0 w 89"/>
                  <a:gd name="T5" fmla="*/ 11 h 23"/>
                  <a:gd name="T6" fmla="*/ 12 w 89"/>
                  <a:gd name="T7" fmla="*/ 23 h 23"/>
                  <a:gd name="T8" fmla="*/ 78 w 89"/>
                  <a:gd name="T9" fmla="*/ 23 h 23"/>
                  <a:gd name="T10" fmla="*/ 89 w 89"/>
                  <a:gd name="T11" fmla="*/ 11 h 23"/>
                  <a:gd name="T12" fmla="*/ 78 w 89"/>
                  <a:gd name="T1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23">
                    <a:moveTo>
                      <a:pt x="78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3"/>
                      <a:pt x="12" y="23"/>
                    </a:cubicBezTo>
                    <a:cubicBezTo>
                      <a:pt x="78" y="23"/>
                      <a:pt x="78" y="23"/>
                      <a:pt x="78" y="23"/>
                    </a:cubicBezTo>
                    <a:cubicBezTo>
                      <a:pt x="84" y="23"/>
                      <a:pt x="89" y="18"/>
                      <a:pt x="89" y="11"/>
                    </a:cubicBezTo>
                    <a:cubicBezTo>
                      <a:pt x="89" y="5"/>
                      <a:pt x="84" y="0"/>
                      <a:pt x="78" y="0"/>
                    </a:cubicBezTo>
                    <a:close/>
                  </a:path>
                </a:pathLst>
              </a:custGeom>
              <a:solidFill>
                <a:srgbClr val="F5BF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580" name="Group 579"/>
              <p:cNvGrpSpPr/>
              <p:nvPr/>
            </p:nvGrpSpPr>
            <p:grpSpPr>
              <a:xfrm>
                <a:off x="4108918" y="7522245"/>
                <a:ext cx="273050" cy="315912"/>
                <a:chOff x="7342187" y="4029076"/>
                <a:chExt cx="273050" cy="315912"/>
              </a:xfrm>
            </p:grpSpPr>
            <p:sp>
              <p:nvSpPr>
                <p:cNvPr id="581" name="Freeform 109"/>
                <p:cNvSpPr>
                  <a:spLocks/>
                </p:cNvSpPr>
                <p:nvPr/>
              </p:nvSpPr>
              <p:spPr bwMode="auto">
                <a:xfrm>
                  <a:off x="7342187" y="4097338"/>
                  <a:ext cx="273050" cy="247650"/>
                </a:xfrm>
                <a:custGeom>
                  <a:avLst/>
                  <a:gdLst>
                    <a:gd name="T0" fmla="*/ 20 w 20"/>
                    <a:gd name="T1" fmla="*/ 2 h 18"/>
                    <a:gd name="T2" fmla="*/ 16 w 20"/>
                    <a:gd name="T3" fmla="*/ 0 h 18"/>
                    <a:gd name="T4" fmla="*/ 11 w 20"/>
                    <a:gd name="T5" fmla="*/ 1 h 18"/>
                    <a:gd name="T6" fmla="*/ 8 w 20"/>
                    <a:gd name="T7" fmla="*/ 0 h 18"/>
                    <a:gd name="T8" fmla="*/ 0 w 20"/>
                    <a:gd name="T9" fmla="*/ 7 h 18"/>
                    <a:gd name="T10" fmla="*/ 2 w 20"/>
                    <a:gd name="T11" fmla="*/ 15 h 18"/>
                    <a:gd name="T12" fmla="*/ 5 w 20"/>
                    <a:gd name="T13" fmla="*/ 18 h 18"/>
                    <a:gd name="T14" fmla="*/ 9 w 20"/>
                    <a:gd name="T15" fmla="*/ 17 h 18"/>
                    <a:gd name="T16" fmla="*/ 13 w 20"/>
                    <a:gd name="T17" fmla="*/ 18 h 18"/>
                    <a:gd name="T18" fmla="*/ 19 w 20"/>
                    <a:gd name="T19" fmla="*/ 12 h 18"/>
                    <a:gd name="T20" fmla="*/ 19 w 20"/>
                    <a:gd name="T21" fmla="*/ 11 h 18"/>
                    <a:gd name="T22" fmla="*/ 19 w 20"/>
                    <a:gd name="T23" fmla="*/ 11 h 18"/>
                    <a:gd name="T24" fmla="*/ 17 w 20"/>
                    <a:gd name="T25" fmla="*/ 6 h 18"/>
                    <a:gd name="T26" fmla="*/ 19 w 20"/>
                    <a:gd name="T27" fmla="*/ 2 h 18"/>
                    <a:gd name="T28" fmla="*/ 20 w 20"/>
                    <a:gd name="T29" fmla="*/ 2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0" h="18">
                      <a:moveTo>
                        <a:pt x="20" y="2"/>
                      </a:moveTo>
                      <a:cubicBezTo>
                        <a:pt x="19" y="1"/>
                        <a:pt x="18" y="0"/>
                        <a:pt x="16" y="0"/>
                      </a:cubicBezTo>
                      <a:cubicBezTo>
                        <a:pt x="14" y="0"/>
                        <a:pt x="13" y="1"/>
                        <a:pt x="11" y="1"/>
                      </a:cubicBezTo>
                      <a:cubicBezTo>
                        <a:pt x="10" y="1"/>
                        <a:pt x="9" y="0"/>
                        <a:pt x="8" y="0"/>
                      </a:cubicBezTo>
                      <a:cubicBezTo>
                        <a:pt x="5" y="0"/>
                        <a:pt x="1" y="3"/>
                        <a:pt x="0" y="7"/>
                      </a:cubicBezTo>
                      <a:cubicBezTo>
                        <a:pt x="0" y="9"/>
                        <a:pt x="0" y="12"/>
                        <a:pt x="2" y="15"/>
                      </a:cubicBezTo>
                      <a:cubicBezTo>
                        <a:pt x="2" y="17"/>
                        <a:pt x="4" y="18"/>
                        <a:pt x="5" y="18"/>
                      </a:cubicBezTo>
                      <a:cubicBezTo>
                        <a:pt x="6" y="18"/>
                        <a:pt x="8" y="17"/>
                        <a:pt x="9" y="17"/>
                      </a:cubicBezTo>
                      <a:cubicBezTo>
                        <a:pt x="10" y="17"/>
                        <a:pt x="12" y="18"/>
                        <a:pt x="13" y="18"/>
                      </a:cubicBezTo>
                      <a:cubicBezTo>
                        <a:pt x="16" y="18"/>
                        <a:pt x="19" y="14"/>
                        <a:pt x="19" y="12"/>
                      </a:cubicBezTo>
                      <a:cubicBezTo>
                        <a:pt x="19" y="11"/>
                        <a:pt x="19" y="11"/>
                        <a:pt x="19" y="11"/>
                      </a:cubicBezTo>
                      <a:cubicBezTo>
                        <a:pt x="19" y="11"/>
                        <a:pt x="19" y="11"/>
                        <a:pt x="19" y="11"/>
                      </a:cubicBezTo>
                      <a:cubicBezTo>
                        <a:pt x="17" y="10"/>
                        <a:pt x="17" y="9"/>
                        <a:pt x="17" y="6"/>
                      </a:cubicBezTo>
                      <a:cubicBezTo>
                        <a:pt x="17" y="5"/>
                        <a:pt x="18" y="3"/>
                        <a:pt x="19" y="2"/>
                      </a:cubicBezTo>
                      <a:cubicBezTo>
                        <a:pt x="20" y="2"/>
                        <a:pt x="20" y="2"/>
                        <a:pt x="20" y="2"/>
                      </a:cubicBezTo>
                      <a:close/>
                    </a:path>
                  </a:pathLst>
                </a:custGeom>
                <a:solidFill>
                  <a:schemeClr val="tx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82" name="Freeform 110"/>
                <p:cNvSpPr>
                  <a:spLocks/>
                </p:cNvSpPr>
                <p:nvPr/>
              </p:nvSpPr>
              <p:spPr bwMode="auto">
                <a:xfrm>
                  <a:off x="7493000" y="4029076"/>
                  <a:ext cx="68262" cy="82550"/>
                </a:xfrm>
                <a:custGeom>
                  <a:avLst/>
                  <a:gdLst>
                    <a:gd name="T0" fmla="*/ 0 w 5"/>
                    <a:gd name="T1" fmla="*/ 6 h 6"/>
                    <a:gd name="T2" fmla="*/ 5 w 5"/>
                    <a:gd name="T3" fmla="*/ 0 h 6"/>
                    <a:gd name="T4" fmla="*/ 5 w 5"/>
                    <a:gd name="T5" fmla="*/ 0 h 6"/>
                    <a:gd name="T6" fmla="*/ 5 w 5"/>
                    <a:gd name="T7" fmla="*/ 0 h 6"/>
                    <a:gd name="T8" fmla="*/ 0 w 5"/>
                    <a:gd name="T9" fmla="*/ 5 h 6"/>
                    <a:gd name="T10" fmla="*/ 0 w 5"/>
                    <a:gd name="T11" fmla="*/ 6 h 6"/>
                    <a:gd name="T12" fmla="*/ 0 w 5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6">
                      <a:moveTo>
                        <a:pt x="0" y="6"/>
                      </a:moveTo>
                      <a:cubicBezTo>
                        <a:pt x="3" y="5"/>
                        <a:pt x="5" y="3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3" y="0"/>
                        <a:pt x="1" y="2"/>
                        <a:pt x="0" y="5"/>
                      </a:cubicBezTo>
                      <a:cubicBezTo>
                        <a:pt x="0" y="5"/>
                        <a:pt x="0" y="5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lose/>
                    </a:path>
                  </a:pathLst>
                </a:custGeom>
                <a:solidFill>
                  <a:schemeClr val="tx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404040"/>
                    </a:solidFill>
                  </a:endParaRPr>
                </a:p>
              </p:txBody>
            </p:sp>
          </p:grpSp>
        </p:grpSp>
        <p:sp>
          <p:nvSpPr>
            <p:cNvPr id="654" name="Freeform 653"/>
            <p:cNvSpPr/>
            <p:nvPr/>
          </p:nvSpPr>
          <p:spPr bwMode="auto">
            <a:xfrm>
              <a:off x="3156796" y="4589951"/>
              <a:ext cx="2029348" cy="2015130"/>
            </a:xfrm>
            <a:custGeom>
              <a:avLst/>
              <a:gdLst>
                <a:gd name="connsiteX0" fmla="*/ 0 w 2029348"/>
                <a:gd name="connsiteY0" fmla="*/ 0 h 2015130"/>
                <a:gd name="connsiteX1" fmla="*/ 2029348 w 2029348"/>
                <a:gd name="connsiteY1" fmla="*/ 0 h 2015130"/>
                <a:gd name="connsiteX2" fmla="*/ 2029348 w 2029348"/>
                <a:gd name="connsiteY2" fmla="*/ 2015130 h 2015130"/>
                <a:gd name="connsiteX3" fmla="*/ 0 w 2029348"/>
                <a:gd name="connsiteY3" fmla="*/ 2015130 h 2015130"/>
                <a:gd name="connsiteX4" fmla="*/ 0 w 2029348"/>
                <a:gd name="connsiteY4" fmla="*/ 0 h 2015130"/>
                <a:gd name="connsiteX5" fmla="*/ 1198881 w 2029348"/>
                <a:gd name="connsiteY5" fmla="*/ 47484 h 2015130"/>
                <a:gd name="connsiteX6" fmla="*/ 1161341 w 2029348"/>
                <a:gd name="connsiteY6" fmla="*/ 49255 h 2015130"/>
                <a:gd name="connsiteX7" fmla="*/ 1045243 w 2029348"/>
                <a:gd name="connsiteY7" fmla="*/ 123647 h 2015130"/>
                <a:gd name="connsiteX8" fmla="*/ 1021773 w 2029348"/>
                <a:gd name="connsiteY8" fmla="*/ 164985 h 2015130"/>
                <a:gd name="connsiteX9" fmla="*/ 1020157 w 2029348"/>
                <a:gd name="connsiteY9" fmla="*/ 167832 h 2015130"/>
                <a:gd name="connsiteX10" fmla="*/ 689519 w 2029348"/>
                <a:gd name="connsiteY10" fmla="*/ 179628 h 2015130"/>
                <a:gd name="connsiteX11" fmla="*/ 657895 w 2029348"/>
                <a:gd name="connsiteY11" fmla="*/ 232655 h 2015130"/>
                <a:gd name="connsiteX12" fmla="*/ 657826 w 2029348"/>
                <a:gd name="connsiteY12" fmla="*/ 232770 h 2015130"/>
                <a:gd name="connsiteX13" fmla="*/ 298454 w 2029348"/>
                <a:gd name="connsiteY13" fmla="*/ 295324 h 2015130"/>
                <a:gd name="connsiteX14" fmla="*/ 224582 w 2029348"/>
                <a:gd name="connsiteY14" fmla="*/ 569129 h 2015130"/>
                <a:gd name="connsiteX15" fmla="*/ 222995 w 2029348"/>
                <a:gd name="connsiteY15" fmla="*/ 574155 h 2015130"/>
                <a:gd name="connsiteX16" fmla="*/ 57158 w 2029348"/>
                <a:gd name="connsiteY16" fmla="*/ 764825 h 2015130"/>
                <a:gd name="connsiteX17" fmla="*/ 147965 w 2029348"/>
                <a:gd name="connsiteY17" fmla="*/ 979341 h 2015130"/>
                <a:gd name="connsiteX18" fmla="*/ 104963 w 2029348"/>
                <a:gd name="connsiteY18" fmla="*/ 1188428 h 2015130"/>
                <a:gd name="connsiteX19" fmla="*/ 306214 w 2029348"/>
                <a:gd name="connsiteY19" fmla="*/ 1343327 h 2015130"/>
                <a:gd name="connsiteX20" fmla="*/ 763940 w 2029348"/>
                <a:gd name="connsiteY20" fmla="*/ 1482522 h 2015130"/>
                <a:gd name="connsiteX21" fmla="*/ 1072077 w 2029348"/>
                <a:gd name="connsiteY21" fmla="*/ 1623405 h 2015130"/>
                <a:gd name="connsiteX22" fmla="*/ 1281647 w 2029348"/>
                <a:gd name="connsiteY22" fmla="*/ 1392599 h 2015130"/>
                <a:gd name="connsiteX23" fmla="*/ 1574907 w 2029348"/>
                <a:gd name="connsiteY23" fmla="*/ 1366404 h 2015130"/>
                <a:gd name="connsiteX24" fmla="*/ 1661041 w 2029348"/>
                <a:gd name="connsiteY24" fmla="*/ 1150052 h 2015130"/>
                <a:gd name="connsiteX25" fmla="*/ 1901651 w 2029348"/>
                <a:gd name="connsiteY25" fmla="*/ 897563 h 2015130"/>
                <a:gd name="connsiteX26" fmla="*/ 1850288 w 2029348"/>
                <a:gd name="connsiteY26" fmla="*/ 609119 h 2015130"/>
                <a:gd name="connsiteX27" fmla="*/ 1857319 w 2029348"/>
                <a:gd name="connsiteY27" fmla="*/ 420468 h 2015130"/>
                <a:gd name="connsiteX28" fmla="*/ 1752653 w 2029348"/>
                <a:gd name="connsiteY28" fmla="*/ 271643 h 2015130"/>
                <a:gd name="connsiteX29" fmla="*/ 1700894 w 2029348"/>
                <a:gd name="connsiteY29" fmla="*/ 246811 h 2015130"/>
                <a:gd name="connsiteX30" fmla="*/ 1700228 w 2029348"/>
                <a:gd name="connsiteY30" fmla="*/ 246492 h 2015130"/>
                <a:gd name="connsiteX31" fmla="*/ 1577822 w 2029348"/>
                <a:gd name="connsiteY31" fmla="*/ 67232 h 2015130"/>
                <a:gd name="connsiteX32" fmla="*/ 1512951 w 2029348"/>
                <a:gd name="connsiteY32" fmla="*/ 48277 h 2015130"/>
                <a:gd name="connsiteX33" fmla="*/ 1336440 w 2029348"/>
                <a:gd name="connsiteY33" fmla="*/ 132941 h 2015130"/>
                <a:gd name="connsiteX34" fmla="*/ 1334387 w 2029348"/>
                <a:gd name="connsiteY34" fmla="*/ 130548 h 2015130"/>
                <a:gd name="connsiteX35" fmla="*/ 1301183 w 2029348"/>
                <a:gd name="connsiteY35" fmla="*/ 91824 h 2015130"/>
                <a:gd name="connsiteX36" fmla="*/ 1198881 w 2029348"/>
                <a:gd name="connsiteY36" fmla="*/ 47484 h 201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029348" h="2015130">
                  <a:moveTo>
                    <a:pt x="0" y="0"/>
                  </a:moveTo>
                  <a:lnTo>
                    <a:pt x="2029348" y="0"/>
                  </a:lnTo>
                  <a:lnTo>
                    <a:pt x="2029348" y="2015130"/>
                  </a:lnTo>
                  <a:lnTo>
                    <a:pt x="0" y="2015130"/>
                  </a:lnTo>
                  <a:lnTo>
                    <a:pt x="0" y="0"/>
                  </a:lnTo>
                  <a:close/>
                  <a:moveTo>
                    <a:pt x="1198881" y="47484"/>
                  </a:moveTo>
                  <a:cubicBezTo>
                    <a:pt x="1186484" y="46614"/>
                    <a:pt x="1173914" y="47178"/>
                    <a:pt x="1161341" y="49255"/>
                  </a:cubicBezTo>
                  <a:cubicBezTo>
                    <a:pt x="1115648" y="56794"/>
                    <a:pt x="1074537" y="83630"/>
                    <a:pt x="1045243" y="123647"/>
                  </a:cubicBezTo>
                  <a:lnTo>
                    <a:pt x="1021773" y="164985"/>
                  </a:lnTo>
                  <a:lnTo>
                    <a:pt x="1020157" y="167832"/>
                  </a:lnTo>
                  <a:cubicBezTo>
                    <a:pt x="924793" y="58363"/>
                    <a:pt x="773824" y="69595"/>
                    <a:pt x="689519" y="179628"/>
                  </a:cubicBezTo>
                  <a:lnTo>
                    <a:pt x="657895" y="232655"/>
                  </a:lnTo>
                  <a:lnTo>
                    <a:pt x="657826" y="232770"/>
                  </a:lnTo>
                  <a:cubicBezTo>
                    <a:pt x="540308" y="152606"/>
                    <a:pt x="390720" y="178618"/>
                    <a:pt x="298454" y="295324"/>
                  </a:cubicBezTo>
                  <a:cubicBezTo>
                    <a:pt x="240059" y="369214"/>
                    <a:pt x="212963" y="469593"/>
                    <a:pt x="224582" y="569129"/>
                  </a:cubicBezTo>
                  <a:cubicBezTo>
                    <a:pt x="224067" y="570817"/>
                    <a:pt x="223510" y="572468"/>
                    <a:pt x="222995" y="574155"/>
                  </a:cubicBezTo>
                  <a:cubicBezTo>
                    <a:pt x="136475" y="584575"/>
                    <a:pt x="67619" y="663748"/>
                    <a:pt x="57158" y="764825"/>
                  </a:cubicBezTo>
                  <a:cubicBezTo>
                    <a:pt x="48240" y="851152"/>
                    <a:pt x="83911" y="935425"/>
                    <a:pt x="147965" y="979341"/>
                  </a:cubicBezTo>
                  <a:cubicBezTo>
                    <a:pt x="102819" y="1035328"/>
                    <a:pt x="86484" y="1114795"/>
                    <a:pt x="104963" y="1188428"/>
                  </a:cubicBezTo>
                  <a:cubicBezTo>
                    <a:pt x="130473" y="1290202"/>
                    <a:pt x="215578" y="1355691"/>
                    <a:pt x="306214" y="1343327"/>
                  </a:cubicBezTo>
                  <a:cubicBezTo>
                    <a:pt x="398480" y="1531428"/>
                    <a:pt x="604962" y="1594202"/>
                    <a:pt x="763940" y="1482522"/>
                  </a:cubicBezTo>
                  <a:cubicBezTo>
                    <a:pt x="831295" y="1600182"/>
                    <a:pt x="954259" y="1656388"/>
                    <a:pt x="1072077" y="1623405"/>
                  </a:cubicBezTo>
                  <a:cubicBezTo>
                    <a:pt x="1172060" y="1595412"/>
                    <a:pt x="1251849" y="1507544"/>
                    <a:pt x="1281647" y="1392599"/>
                  </a:cubicBezTo>
                  <a:cubicBezTo>
                    <a:pt x="1373783" y="1459519"/>
                    <a:pt x="1492631" y="1448916"/>
                    <a:pt x="1574907" y="1366404"/>
                  </a:cubicBezTo>
                  <a:cubicBezTo>
                    <a:pt x="1629057" y="1312105"/>
                    <a:pt x="1660484" y="1233225"/>
                    <a:pt x="1661041" y="1150052"/>
                  </a:cubicBezTo>
                  <a:cubicBezTo>
                    <a:pt x="1777830" y="1130607"/>
                    <a:pt x="1872926" y="1030815"/>
                    <a:pt x="1901651" y="897563"/>
                  </a:cubicBezTo>
                  <a:cubicBezTo>
                    <a:pt x="1923260" y="797330"/>
                    <a:pt x="1904352" y="691081"/>
                    <a:pt x="1850288" y="609119"/>
                  </a:cubicBezTo>
                  <a:cubicBezTo>
                    <a:pt x="1872282" y="549354"/>
                    <a:pt x="1874769" y="482251"/>
                    <a:pt x="1857319" y="420468"/>
                  </a:cubicBezTo>
                  <a:cubicBezTo>
                    <a:pt x="1839312" y="356630"/>
                    <a:pt x="1801626" y="303936"/>
                    <a:pt x="1752653" y="271643"/>
                  </a:cubicBezTo>
                  <a:lnTo>
                    <a:pt x="1700894" y="246811"/>
                  </a:lnTo>
                  <a:lnTo>
                    <a:pt x="1700228" y="246492"/>
                  </a:lnTo>
                  <a:cubicBezTo>
                    <a:pt x="1687880" y="166658"/>
                    <a:pt x="1641919" y="99371"/>
                    <a:pt x="1577822" y="67232"/>
                  </a:cubicBezTo>
                  <a:cubicBezTo>
                    <a:pt x="1556792" y="56684"/>
                    <a:pt x="1534894" y="50440"/>
                    <a:pt x="1512951" y="48277"/>
                  </a:cubicBezTo>
                  <a:cubicBezTo>
                    <a:pt x="1447120" y="41787"/>
                    <a:pt x="1380879" y="72020"/>
                    <a:pt x="1336440" y="132941"/>
                  </a:cubicBezTo>
                  <a:lnTo>
                    <a:pt x="1334387" y="130548"/>
                  </a:lnTo>
                  <a:lnTo>
                    <a:pt x="1301183" y="91824"/>
                  </a:lnTo>
                  <a:cubicBezTo>
                    <a:pt x="1271703" y="65603"/>
                    <a:pt x="1236071" y="50094"/>
                    <a:pt x="1198881" y="474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/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48" name="Group 747"/>
          <p:cNvGrpSpPr/>
          <p:nvPr/>
        </p:nvGrpSpPr>
        <p:grpSpPr>
          <a:xfrm>
            <a:off x="3717822" y="4623847"/>
            <a:ext cx="3192298" cy="3240714"/>
            <a:chOff x="4898838" y="1327065"/>
            <a:chExt cx="3192298" cy="3240714"/>
          </a:xfrm>
        </p:grpSpPr>
        <p:sp>
          <p:nvSpPr>
            <p:cNvPr id="747" name="Freeform 746"/>
            <p:cNvSpPr/>
            <p:nvPr/>
          </p:nvSpPr>
          <p:spPr bwMode="auto">
            <a:xfrm rot="2934242">
              <a:off x="5508176" y="1769640"/>
              <a:ext cx="1857065" cy="1716263"/>
            </a:xfrm>
            <a:custGeom>
              <a:avLst/>
              <a:gdLst>
                <a:gd name="connsiteX0" fmla="*/ 280134 w 1857065"/>
                <a:gd name="connsiteY0" fmla="*/ 225946 h 1716263"/>
                <a:gd name="connsiteX1" fmla="*/ 602824 w 1857065"/>
                <a:gd name="connsiteY1" fmla="*/ 200975 h 1716263"/>
                <a:gd name="connsiteX2" fmla="*/ 602893 w 1857065"/>
                <a:gd name="connsiteY2" fmla="*/ 200850 h 1716263"/>
                <a:gd name="connsiteX3" fmla="*/ 634559 w 1857065"/>
                <a:gd name="connsiteY3" fmla="*/ 143455 h 1716263"/>
                <a:gd name="connsiteX4" fmla="*/ 965637 w 1857065"/>
                <a:gd name="connsiteY4" fmla="*/ 130687 h 1716263"/>
                <a:gd name="connsiteX5" fmla="*/ 967255 w 1857065"/>
                <a:gd name="connsiteY5" fmla="*/ 127607 h 1716263"/>
                <a:gd name="connsiteX6" fmla="*/ 990758 w 1857065"/>
                <a:gd name="connsiteY6" fmla="*/ 82863 h 1716263"/>
                <a:gd name="connsiteX7" fmla="*/ 1107010 w 1857065"/>
                <a:gd name="connsiteY7" fmla="*/ 2343 h 1716263"/>
                <a:gd name="connsiteX8" fmla="*/ 1247037 w 1857065"/>
                <a:gd name="connsiteY8" fmla="*/ 48419 h 1716263"/>
                <a:gd name="connsiteX9" fmla="*/ 1280286 w 1857065"/>
                <a:gd name="connsiteY9" fmla="*/ 90332 h 1716263"/>
                <a:gd name="connsiteX10" fmla="*/ 1282342 w 1857065"/>
                <a:gd name="connsiteY10" fmla="*/ 92922 h 1716263"/>
                <a:gd name="connsiteX11" fmla="*/ 1459087 w 1857065"/>
                <a:gd name="connsiteY11" fmla="*/ 1284 h 1716263"/>
                <a:gd name="connsiteX12" fmla="*/ 1524045 w 1857065"/>
                <a:gd name="connsiteY12" fmla="*/ 21801 h 1716263"/>
                <a:gd name="connsiteX13" fmla="*/ 1646614 w 1857065"/>
                <a:gd name="connsiteY13" fmla="*/ 215827 h 1716263"/>
                <a:gd name="connsiteX14" fmla="*/ 1647281 w 1857065"/>
                <a:gd name="connsiteY14" fmla="*/ 216173 h 1716263"/>
                <a:gd name="connsiteX15" fmla="*/ 1699109 w 1857065"/>
                <a:gd name="connsiteY15" fmla="*/ 243049 h 1716263"/>
                <a:gd name="connsiteX16" fmla="*/ 1803915 w 1857065"/>
                <a:gd name="connsiteY16" fmla="*/ 404135 h 1716263"/>
                <a:gd name="connsiteX17" fmla="*/ 1796874 w 1857065"/>
                <a:gd name="connsiteY17" fmla="*/ 608325 h 1716263"/>
                <a:gd name="connsiteX18" fmla="*/ 1848306 w 1857065"/>
                <a:gd name="connsiteY18" fmla="*/ 920530 h 1716263"/>
                <a:gd name="connsiteX19" fmla="*/ 1607375 w 1857065"/>
                <a:gd name="connsiteY19" fmla="*/ 1193818 h 1716263"/>
                <a:gd name="connsiteX20" fmla="*/ 1521126 w 1857065"/>
                <a:gd name="connsiteY20" fmla="*/ 1427991 h 1716263"/>
                <a:gd name="connsiteX21" fmla="*/ 1227475 w 1857065"/>
                <a:gd name="connsiteY21" fmla="*/ 1456344 h 1716263"/>
                <a:gd name="connsiteX22" fmla="*/ 1017627 w 1857065"/>
                <a:gd name="connsiteY22" fmla="*/ 1706163 h 1716263"/>
                <a:gd name="connsiteX23" fmla="*/ 709080 w 1857065"/>
                <a:gd name="connsiteY23" fmla="*/ 1553675 h 1716263"/>
                <a:gd name="connsiteX24" fmla="*/ 250744 w 1857065"/>
                <a:gd name="connsiteY24" fmla="*/ 1403013 h 1716263"/>
                <a:gd name="connsiteX25" fmla="*/ 49224 w 1857065"/>
                <a:gd name="connsiteY25" fmla="*/ 1235355 h 1716263"/>
                <a:gd name="connsiteX26" fmla="*/ 92285 w 1857065"/>
                <a:gd name="connsiteY26" fmla="*/ 1009045 h 1716263"/>
                <a:gd name="connsiteX27" fmla="*/ 1355 w 1857065"/>
                <a:gd name="connsiteY27" fmla="*/ 776858 h 1716263"/>
                <a:gd name="connsiteX28" fmla="*/ 167414 w 1857065"/>
                <a:gd name="connsiteY28" fmla="*/ 570482 h 1716263"/>
                <a:gd name="connsiteX29" fmla="*/ 169003 w 1857065"/>
                <a:gd name="connsiteY29" fmla="*/ 565041 h 1716263"/>
                <a:gd name="connsiteX30" fmla="*/ 242973 w 1857065"/>
                <a:gd name="connsiteY30" fmla="*/ 268682 h 1716263"/>
                <a:gd name="connsiteX31" fmla="*/ 280134 w 1857065"/>
                <a:gd name="connsiteY31" fmla="*/ 225946 h 1716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7065" h="1716263">
                  <a:moveTo>
                    <a:pt x="280134" y="225946"/>
                  </a:moveTo>
                  <a:cubicBezTo>
                    <a:pt x="372306" y="137120"/>
                    <a:pt x="499858" y="125054"/>
                    <a:pt x="602824" y="200975"/>
                  </a:cubicBezTo>
                  <a:lnTo>
                    <a:pt x="602893" y="200850"/>
                  </a:lnTo>
                  <a:lnTo>
                    <a:pt x="634559" y="143455"/>
                  </a:lnTo>
                  <a:cubicBezTo>
                    <a:pt x="718976" y="24358"/>
                    <a:pt x="870147" y="12201"/>
                    <a:pt x="965637" y="130687"/>
                  </a:cubicBezTo>
                  <a:lnTo>
                    <a:pt x="967255" y="127607"/>
                  </a:lnTo>
                  <a:lnTo>
                    <a:pt x="990758" y="82863"/>
                  </a:lnTo>
                  <a:cubicBezTo>
                    <a:pt x="1020090" y="39549"/>
                    <a:pt x="1061256" y="10504"/>
                    <a:pt x="1107010" y="2343"/>
                  </a:cubicBezTo>
                  <a:cubicBezTo>
                    <a:pt x="1157369" y="-6651"/>
                    <a:pt x="1207679" y="10578"/>
                    <a:pt x="1247037" y="48419"/>
                  </a:cubicBezTo>
                  <a:lnTo>
                    <a:pt x="1280286" y="90332"/>
                  </a:lnTo>
                  <a:lnTo>
                    <a:pt x="1282342" y="92922"/>
                  </a:lnTo>
                  <a:cubicBezTo>
                    <a:pt x="1326840" y="26983"/>
                    <a:pt x="1393169" y="-5741"/>
                    <a:pt x="1459087" y="1284"/>
                  </a:cubicBezTo>
                  <a:cubicBezTo>
                    <a:pt x="1481061" y="3626"/>
                    <a:pt x="1502988" y="10384"/>
                    <a:pt x="1524045" y="21801"/>
                  </a:cubicBezTo>
                  <a:cubicBezTo>
                    <a:pt x="1588228" y="56588"/>
                    <a:pt x="1634250" y="129417"/>
                    <a:pt x="1646614" y="215827"/>
                  </a:cubicBezTo>
                  <a:lnTo>
                    <a:pt x="1647281" y="216173"/>
                  </a:lnTo>
                  <a:lnTo>
                    <a:pt x="1699109" y="243049"/>
                  </a:lnTo>
                  <a:cubicBezTo>
                    <a:pt x="1748147" y="278004"/>
                    <a:pt x="1785884" y="335038"/>
                    <a:pt x="1803915" y="404135"/>
                  </a:cubicBezTo>
                  <a:cubicBezTo>
                    <a:pt x="1821388" y="471006"/>
                    <a:pt x="1818898" y="543638"/>
                    <a:pt x="1796874" y="608325"/>
                  </a:cubicBezTo>
                  <a:cubicBezTo>
                    <a:pt x="1851010" y="697039"/>
                    <a:pt x="1869944" y="812041"/>
                    <a:pt x="1848306" y="920530"/>
                  </a:cubicBezTo>
                  <a:cubicBezTo>
                    <a:pt x="1819542" y="1064759"/>
                    <a:pt x="1724321" y="1172771"/>
                    <a:pt x="1607375" y="1193818"/>
                  </a:cubicBezTo>
                  <a:cubicBezTo>
                    <a:pt x="1606817" y="1283842"/>
                    <a:pt x="1575349" y="1369219"/>
                    <a:pt x="1521126" y="1427991"/>
                  </a:cubicBezTo>
                  <a:cubicBezTo>
                    <a:pt x="1438740" y="1517299"/>
                    <a:pt x="1319735" y="1528776"/>
                    <a:pt x="1227475" y="1456344"/>
                  </a:cubicBezTo>
                  <a:cubicBezTo>
                    <a:pt x="1197638" y="1580757"/>
                    <a:pt x="1117742" y="1675864"/>
                    <a:pt x="1017627" y="1706163"/>
                  </a:cubicBezTo>
                  <a:cubicBezTo>
                    <a:pt x="899652" y="1741863"/>
                    <a:pt x="776524" y="1681027"/>
                    <a:pt x="709080" y="1553675"/>
                  </a:cubicBezTo>
                  <a:cubicBezTo>
                    <a:pt x="549889" y="1674554"/>
                    <a:pt x="343132" y="1606609"/>
                    <a:pt x="250744" y="1403013"/>
                  </a:cubicBezTo>
                  <a:cubicBezTo>
                    <a:pt x="159987" y="1416396"/>
                    <a:pt x="74768" y="1345513"/>
                    <a:pt x="49224" y="1235355"/>
                  </a:cubicBezTo>
                  <a:cubicBezTo>
                    <a:pt x="30721" y="1155657"/>
                    <a:pt x="47077" y="1069643"/>
                    <a:pt x="92285" y="1009045"/>
                  </a:cubicBezTo>
                  <a:cubicBezTo>
                    <a:pt x="28145" y="961511"/>
                    <a:pt x="-7574" y="870296"/>
                    <a:pt x="1355" y="776858"/>
                  </a:cubicBezTo>
                  <a:cubicBezTo>
                    <a:pt x="11831" y="667454"/>
                    <a:pt x="80779" y="581759"/>
                    <a:pt x="167414" y="570482"/>
                  </a:cubicBezTo>
                  <a:cubicBezTo>
                    <a:pt x="167929" y="568655"/>
                    <a:pt x="168487" y="566868"/>
                    <a:pt x="169003" y="565041"/>
                  </a:cubicBezTo>
                  <a:cubicBezTo>
                    <a:pt x="157368" y="457307"/>
                    <a:pt x="184500" y="348659"/>
                    <a:pt x="242973" y="268682"/>
                  </a:cubicBezTo>
                  <a:cubicBezTo>
                    <a:pt x="254522" y="252892"/>
                    <a:pt x="266967" y="238636"/>
                    <a:pt x="280134" y="22594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/>
              <a:r>
                <a:rPr lang="en-US" sz="8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v</a:t>
              </a:r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79" name="Picture 47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1044" y="1943840"/>
              <a:ext cx="1109719" cy="2249841"/>
            </a:xfrm>
            <a:prstGeom prst="rect">
              <a:avLst/>
            </a:prstGeom>
          </p:spPr>
        </p:pic>
        <p:sp>
          <p:nvSpPr>
            <p:cNvPr id="746" name="Freeform 745"/>
            <p:cNvSpPr/>
            <p:nvPr/>
          </p:nvSpPr>
          <p:spPr bwMode="auto">
            <a:xfrm rot="2934242">
              <a:off x="4874630" y="1351273"/>
              <a:ext cx="3240714" cy="3192298"/>
            </a:xfrm>
            <a:custGeom>
              <a:avLst/>
              <a:gdLst>
                <a:gd name="connsiteX0" fmla="*/ 0 w 3240714"/>
                <a:gd name="connsiteY0" fmla="*/ 1528536 h 3192298"/>
                <a:gd name="connsiteX1" fmla="*/ 1333237 w 3240714"/>
                <a:gd name="connsiteY1" fmla="*/ 0 h 3192298"/>
                <a:gd name="connsiteX2" fmla="*/ 3240714 w 3240714"/>
                <a:gd name="connsiteY2" fmla="*/ 1663762 h 3192298"/>
                <a:gd name="connsiteX3" fmla="*/ 1907476 w 3240714"/>
                <a:gd name="connsiteY3" fmla="*/ 3192298 h 3192298"/>
                <a:gd name="connsiteX4" fmla="*/ 0 w 3240714"/>
                <a:gd name="connsiteY4" fmla="*/ 1528536 h 3192298"/>
                <a:gd name="connsiteX5" fmla="*/ 692758 w 3240714"/>
                <a:gd name="connsiteY5" fmla="*/ 797769 h 3192298"/>
                <a:gd name="connsiteX6" fmla="*/ 655597 w 3240714"/>
                <a:gd name="connsiteY6" fmla="*/ 840505 h 3192298"/>
                <a:gd name="connsiteX7" fmla="*/ 581627 w 3240714"/>
                <a:gd name="connsiteY7" fmla="*/ 1136864 h 3192298"/>
                <a:gd name="connsiteX8" fmla="*/ 580038 w 3240714"/>
                <a:gd name="connsiteY8" fmla="*/ 1142305 h 3192298"/>
                <a:gd name="connsiteX9" fmla="*/ 413979 w 3240714"/>
                <a:gd name="connsiteY9" fmla="*/ 1348681 h 3192298"/>
                <a:gd name="connsiteX10" fmla="*/ 504909 w 3240714"/>
                <a:gd name="connsiteY10" fmla="*/ 1580868 h 3192298"/>
                <a:gd name="connsiteX11" fmla="*/ 461848 w 3240714"/>
                <a:gd name="connsiteY11" fmla="*/ 1807178 h 3192298"/>
                <a:gd name="connsiteX12" fmla="*/ 663368 w 3240714"/>
                <a:gd name="connsiteY12" fmla="*/ 1974836 h 3192298"/>
                <a:gd name="connsiteX13" fmla="*/ 1121704 w 3240714"/>
                <a:gd name="connsiteY13" fmla="*/ 2125498 h 3192298"/>
                <a:gd name="connsiteX14" fmla="*/ 1430251 w 3240714"/>
                <a:gd name="connsiteY14" fmla="*/ 2277986 h 3192298"/>
                <a:gd name="connsiteX15" fmla="*/ 1640099 w 3240714"/>
                <a:gd name="connsiteY15" fmla="*/ 2028167 h 3192298"/>
                <a:gd name="connsiteX16" fmla="*/ 1933750 w 3240714"/>
                <a:gd name="connsiteY16" fmla="*/ 1999814 h 3192298"/>
                <a:gd name="connsiteX17" fmla="*/ 2019999 w 3240714"/>
                <a:gd name="connsiteY17" fmla="*/ 1765641 h 3192298"/>
                <a:gd name="connsiteX18" fmla="*/ 2260930 w 3240714"/>
                <a:gd name="connsiteY18" fmla="*/ 1492353 h 3192298"/>
                <a:gd name="connsiteX19" fmla="*/ 2209498 w 3240714"/>
                <a:gd name="connsiteY19" fmla="*/ 1180148 h 3192298"/>
                <a:gd name="connsiteX20" fmla="*/ 2216539 w 3240714"/>
                <a:gd name="connsiteY20" fmla="*/ 975958 h 3192298"/>
                <a:gd name="connsiteX21" fmla="*/ 2111733 w 3240714"/>
                <a:gd name="connsiteY21" fmla="*/ 814872 h 3192298"/>
                <a:gd name="connsiteX22" fmla="*/ 2059905 w 3240714"/>
                <a:gd name="connsiteY22" fmla="*/ 787996 h 3192298"/>
                <a:gd name="connsiteX23" fmla="*/ 2059238 w 3240714"/>
                <a:gd name="connsiteY23" fmla="*/ 787650 h 3192298"/>
                <a:gd name="connsiteX24" fmla="*/ 1936669 w 3240714"/>
                <a:gd name="connsiteY24" fmla="*/ 593624 h 3192298"/>
                <a:gd name="connsiteX25" fmla="*/ 1871711 w 3240714"/>
                <a:gd name="connsiteY25" fmla="*/ 573107 h 3192298"/>
                <a:gd name="connsiteX26" fmla="*/ 1694966 w 3240714"/>
                <a:gd name="connsiteY26" fmla="*/ 664745 h 3192298"/>
                <a:gd name="connsiteX27" fmla="*/ 1692910 w 3240714"/>
                <a:gd name="connsiteY27" fmla="*/ 662155 h 3192298"/>
                <a:gd name="connsiteX28" fmla="*/ 1659661 w 3240714"/>
                <a:gd name="connsiteY28" fmla="*/ 620242 h 3192298"/>
                <a:gd name="connsiteX29" fmla="*/ 1519634 w 3240714"/>
                <a:gd name="connsiteY29" fmla="*/ 574166 h 3192298"/>
                <a:gd name="connsiteX30" fmla="*/ 1403382 w 3240714"/>
                <a:gd name="connsiteY30" fmla="*/ 654686 h 3192298"/>
                <a:gd name="connsiteX31" fmla="*/ 1379879 w 3240714"/>
                <a:gd name="connsiteY31" fmla="*/ 699430 h 3192298"/>
                <a:gd name="connsiteX32" fmla="*/ 1378261 w 3240714"/>
                <a:gd name="connsiteY32" fmla="*/ 702510 h 3192298"/>
                <a:gd name="connsiteX33" fmla="*/ 1047183 w 3240714"/>
                <a:gd name="connsiteY33" fmla="*/ 715278 h 3192298"/>
                <a:gd name="connsiteX34" fmla="*/ 1015517 w 3240714"/>
                <a:gd name="connsiteY34" fmla="*/ 772673 h 3192298"/>
                <a:gd name="connsiteX35" fmla="*/ 1015448 w 3240714"/>
                <a:gd name="connsiteY35" fmla="*/ 772798 h 3192298"/>
                <a:gd name="connsiteX36" fmla="*/ 692758 w 3240714"/>
                <a:gd name="connsiteY36" fmla="*/ 797769 h 3192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240714" h="3192298">
                  <a:moveTo>
                    <a:pt x="0" y="1528536"/>
                  </a:moveTo>
                  <a:lnTo>
                    <a:pt x="1333237" y="0"/>
                  </a:lnTo>
                  <a:lnTo>
                    <a:pt x="3240714" y="1663762"/>
                  </a:lnTo>
                  <a:lnTo>
                    <a:pt x="1907476" y="3192298"/>
                  </a:lnTo>
                  <a:lnTo>
                    <a:pt x="0" y="1528536"/>
                  </a:lnTo>
                  <a:close/>
                  <a:moveTo>
                    <a:pt x="692758" y="797769"/>
                  </a:moveTo>
                  <a:cubicBezTo>
                    <a:pt x="679591" y="810459"/>
                    <a:pt x="667146" y="824715"/>
                    <a:pt x="655597" y="840505"/>
                  </a:cubicBezTo>
                  <a:cubicBezTo>
                    <a:pt x="597124" y="920482"/>
                    <a:pt x="569992" y="1029130"/>
                    <a:pt x="581627" y="1136864"/>
                  </a:cubicBezTo>
                  <a:cubicBezTo>
                    <a:pt x="581111" y="1138691"/>
                    <a:pt x="580553" y="1140478"/>
                    <a:pt x="580038" y="1142305"/>
                  </a:cubicBezTo>
                  <a:cubicBezTo>
                    <a:pt x="493403" y="1153582"/>
                    <a:pt x="424455" y="1239277"/>
                    <a:pt x="413979" y="1348681"/>
                  </a:cubicBezTo>
                  <a:cubicBezTo>
                    <a:pt x="405050" y="1442119"/>
                    <a:pt x="440769" y="1533334"/>
                    <a:pt x="504909" y="1580868"/>
                  </a:cubicBezTo>
                  <a:cubicBezTo>
                    <a:pt x="459701" y="1641466"/>
                    <a:pt x="443345" y="1727480"/>
                    <a:pt x="461848" y="1807178"/>
                  </a:cubicBezTo>
                  <a:cubicBezTo>
                    <a:pt x="487392" y="1917336"/>
                    <a:pt x="572611" y="1988219"/>
                    <a:pt x="663368" y="1974836"/>
                  </a:cubicBezTo>
                  <a:cubicBezTo>
                    <a:pt x="755756" y="2178432"/>
                    <a:pt x="962513" y="2246377"/>
                    <a:pt x="1121704" y="2125498"/>
                  </a:cubicBezTo>
                  <a:cubicBezTo>
                    <a:pt x="1189148" y="2252850"/>
                    <a:pt x="1312276" y="2313686"/>
                    <a:pt x="1430251" y="2277986"/>
                  </a:cubicBezTo>
                  <a:cubicBezTo>
                    <a:pt x="1530366" y="2247687"/>
                    <a:pt x="1610262" y="2152580"/>
                    <a:pt x="1640099" y="2028167"/>
                  </a:cubicBezTo>
                  <a:cubicBezTo>
                    <a:pt x="1732359" y="2100599"/>
                    <a:pt x="1851364" y="2089122"/>
                    <a:pt x="1933750" y="1999814"/>
                  </a:cubicBezTo>
                  <a:cubicBezTo>
                    <a:pt x="1987973" y="1941042"/>
                    <a:pt x="2019441" y="1855665"/>
                    <a:pt x="2019999" y="1765641"/>
                  </a:cubicBezTo>
                  <a:cubicBezTo>
                    <a:pt x="2136945" y="1744594"/>
                    <a:pt x="2232166" y="1636582"/>
                    <a:pt x="2260930" y="1492353"/>
                  </a:cubicBezTo>
                  <a:cubicBezTo>
                    <a:pt x="2282568" y="1383864"/>
                    <a:pt x="2263634" y="1268862"/>
                    <a:pt x="2209498" y="1180148"/>
                  </a:cubicBezTo>
                  <a:cubicBezTo>
                    <a:pt x="2231522" y="1115461"/>
                    <a:pt x="2234012" y="1042829"/>
                    <a:pt x="2216539" y="975958"/>
                  </a:cubicBezTo>
                  <a:cubicBezTo>
                    <a:pt x="2198508" y="906861"/>
                    <a:pt x="2160771" y="849827"/>
                    <a:pt x="2111733" y="814872"/>
                  </a:cubicBezTo>
                  <a:lnTo>
                    <a:pt x="2059905" y="787996"/>
                  </a:lnTo>
                  <a:lnTo>
                    <a:pt x="2059238" y="787650"/>
                  </a:lnTo>
                  <a:cubicBezTo>
                    <a:pt x="2046874" y="701240"/>
                    <a:pt x="2000852" y="628411"/>
                    <a:pt x="1936669" y="593624"/>
                  </a:cubicBezTo>
                  <a:cubicBezTo>
                    <a:pt x="1915612" y="582207"/>
                    <a:pt x="1893685" y="575449"/>
                    <a:pt x="1871711" y="573107"/>
                  </a:cubicBezTo>
                  <a:cubicBezTo>
                    <a:pt x="1805793" y="566082"/>
                    <a:pt x="1739464" y="598806"/>
                    <a:pt x="1694966" y="664745"/>
                  </a:cubicBezTo>
                  <a:lnTo>
                    <a:pt x="1692910" y="662155"/>
                  </a:lnTo>
                  <a:lnTo>
                    <a:pt x="1659661" y="620242"/>
                  </a:lnTo>
                  <a:cubicBezTo>
                    <a:pt x="1620303" y="582401"/>
                    <a:pt x="1569993" y="565172"/>
                    <a:pt x="1519634" y="574166"/>
                  </a:cubicBezTo>
                  <a:cubicBezTo>
                    <a:pt x="1473880" y="582327"/>
                    <a:pt x="1432714" y="611372"/>
                    <a:pt x="1403382" y="654686"/>
                  </a:cubicBezTo>
                  <a:lnTo>
                    <a:pt x="1379879" y="699430"/>
                  </a:lnTo>
                  <a:lnTo>
                    <a:pt x="1378261" y="702510"/>
                  </a:lnTo>
                  <a:cubicBezTo>
                    <a:pt x="1282771" y="584024"/>
                    <a:pt x="1131600" y="596181"/>
                    <a:pt x="1047183" y="715278"/>
                  </a:cubicBezTo>
                  <a:lnTo>
                    <a:pt x="1015517" y="772673"/>
                  </a:lnTo>
                  <a:lnTo>
                    <a:pt x="1015448" y="772798"/>
                  </a:lnTo>
                  <a:cubicBezTo>
                    <a:pt x="912482" y="696877"/>
                    <a:pt x="784930" y="708943"/>
                    <a:pt x="692758" y="79776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/>
              <a:r>
                <a:rPr lang="en-US" sz="8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v</a:t>
              </a:r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60" name="Group 759"/>
          <p:cNvGrpSpPr/>
          <p:nvPr/>
        </p:nvGrpSpPr>
        <p:grpSpPr>
          <a:xfrm>
            <a:off x="8191386" y="1166135"/>
            <a:ext cx="1882267" cy="2426585"/>
            <a:chOff x="8198820" y="1426328"/>
            <a:chExt cx="1882267" cy="2426585"/>
          </a:xfrm>
        </p:grpSpPr>
        <p:sp>
          <p:nvSpPr>
            <p:cNvPr id="757" name="Freeform 756"/>
            <p:cNvSpPr/>
            <p:nvPr/>
          </p:nvSpPr>
          <p:spPr bwMode="auto">
            <a:xfrm>
              <a:off x="8284316" y="1492703"/>
              <a:ext cx="1721368" cy="1813941"/>
            </a:xfrm>
            <a:custGeom>
              <a:avLst/>
              <a:gdLst>
                <a:gd name="connsiteX0" fmla="*/ 1060963 w 1721368"/>
                <a:gd name="connsiteY0" fmla="*/ 451 h 1813941"/>
                <a:gd name="connsiteX1" fmla="*/ 1155916 w 1721368"/>
                <a:gd name="connsiteY1" fmla="*/ 51175 h 1813941"/>
                <a:gd name="connsiteX2" fmla="*/ 1186735 w 1721368"/>
                <a:gd name="connsiteY2" fmla="*/ 95473 h 1813941"/>
                <a:gd name="connsiteX3" fmla="*/ 1188640 w 1721368"/>
                <a:gd name="connsiteY3" fmla="*/ 98211 h 1813941"/>
                <a:gd name="connsiteX4" fmla="*/ 1352471 w 1721368"/>
                <a:gd name="connsiteY4" fmla="*/ 1357 h 1813941"/>
                <a:gd name="connsiteX5" fmla="*/ 1412682 w 1721368"/>
                <a:gd name="connsiteY5" fmla="*/ 23042 h 1813941"/>
                <a:gd name="connsiteX6" fmla="*/ 1526295 w 1721368"/>
                <a:gd name="connsiteY6" fmla="*/ 228110 h 1813941"/>
                <a:gd name="connsiteX7" fmla="*/ 1526914 w 1721368"/>
                <a:gd name="connsiteY7" fmla="*/ 228476 h 1813941"/>
                <a:gd name="connsiteX8" fmla="*/ 1574954 w 1721368"/>
                <a:gd name="connsiteY8" fmla="*/ 256882 h 1813941"/>
                <a:gd name="connsiteX9" fmla="*/ 1672101 w 1721368"/>
                <a:gd name="connsiteY9" fmla="*/ 427135 h 1813941"/>
                <a:gd name="connsiteX10" fmla="*/ 1665575 w 1721368"/>
                <a:gd name="connsiteY10" fmla="*/ 642947 h 1813941"/>
                <a:gd name="connsiteX11" fmla="*/ 1713249 w 1721368"/>
                <a:gd name="connsiteY11" fmla="*/ 972920 h 1813941"/>
                <a:gd name="connsiteX12" fmla="*/ 1489923 w 1721368"/>
                <a:gd name="connsiteY12" fmla="*/ 1261762 h 1813941"/>
                <a:gd name="connsiteX13" fmla="*/ 1409976 w 1721368"/>
                <a:gd name="connsiteY13" fmla="*/ 1509262 h 1813941"/>
                <a:gd name="connsiteX14" fmla="*/ 1137783 w 1721368"/>
                <a:gd name="connsiteY14" fmla="*/ 1539229 h 1813941"/>
                <a:gd name="connsiteX15" fmla="*/ 943268 w 1721368"/>
                <a:gd name="connsiteY15" fmla="*/ 1803266 h 1813941"/>
                <a:gd name="connsiteX16" fmla="*/ 657267 w 1721368"/>
                <a:gd name="connsiteY16" fmla="*/ 1642099 h 1813941"/>
                <a:gd name="connsiteX17" fmla="*/ 232422 w 1721368"/>
                <a:gd name="connsiteY17" fmla="*/ 1482863 h 1813941"/>
                <a:gd name="connsiteX18" fmla="*/ 45628 w 1721368"/>
                <a:gd name="connsiteY18" fmla="*/ 1305663 h 1813941"/>
                <a:gd name="connsiteX19" fmla="*/ 85541 w 1721368"/>
                <a:gd name="connsiteY19" fmla="*/ 1066472 h 1813941"/>
                <a:gd name="connsiteX20" fmla="*/ 1257 w 1721368"/>
                <a:gd name="connsiteY20" fmla="*/ 821070 h 1813941"/>
                <a:gd name="connsiteX21" fmla="*/ 155182 w 1721368"/>
                <a:gd name="connsiteY21" fmla="*/ 602949 h 1813941"/>
                <a:gd name="connsiteX22" fmla="*/ 156654 w 1721368"/>
                <a:gd name="connsiteY22" fmla="*/ 597199 h 1813941"/>
                <a:gd name="connsiteX23" fmla="*/ 225220 w 1721368"/>
                <a:gd name="connsiteY23" fmla="*/ 283973 h 1813941"/>
                <a:gd name="connsiteX24" fmla="*/ 558776 w 1721368"/>
                <a:gd name="connsiteY24" fmla="*/ 212413 h 1813941"/>
                <a:gd name="connsiteX25" fmla="*/ 558840 w 1721368"/>
                <a:gd name="connsiteY25" fmla="*/ 212281 h 1813941"/>
                <a:gd name="connsiteX26" fmla="*/ 588192 w 1721368"/>
                <a:gd name="connsiteY26" fmla="*/ 151620 h 1813941"/>
                <a:gd name="connsiteX27" fmla="*/ 895077 w 1721368"/>
                <a:gd name="connsiteY27" fmla="*/ 138125 h 1813941"/>
                <a:gd name="connsiteX28" fmla="*/ 896577 w 1721368"/>
                <a:gd name="connsiteY28" fmla="*/ 134869 h 1813941"/>
                <a:gd name="connsiteX29" fmla="*/ 918362 w 1721368"/>
                <a:gd name="connsiteY29" fmla="*/ 87579 h 1813941"/>
                <a:gd name="connsiteX30" fmla="*/ 1026120 w 1721368"/>
                <a:gd name="connsiteY30" fmla="*/ 2476 h 1813941"/>
                <a:gd name="connsiteX31" fmla="*/ 1060963 w 1721368"/>
                <a:gd name="connsiteY31" fmla="*/ 451 h 1813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721368" h="1813941">
                  <a:moveTo>
                    <a:pt x="1060963" y="451"/>
                  </a:moveTo>
                  <a:cubicBezTo>
                    <a:pt x="1095482" y="3437"/>
                    <a:pt x="1128554" y="21179"/>
                    <a:pt x="1155916" y="51175"/>
                  </a:cubicBezTo>
                  <a:lnTo>
                    <a:pt x="1186735" y="95473"/>
                  </a:lnTo>
                  <a:lnTo>
                    <a:pt x="1188640" y="98211"/>
                  </a:lnTo>
                  <a:cubicBezTo>
                    <a:pt x="1229887" y="28519"/>
                    <a:pt x="1291369" y="-6067"/>
                    <a:pt x="1352471" y="1357"/>
                  </a:cubicBezTo>
                  <a:cubicBezTo>
                    <a:pt x="1372838" y="3832"/>
                    <a:pt x="1393163" y="10975"/>
                    <a:pt x="1412682" y="23042"/>
                  </a:cubicBezTo>
                  <a:cubicBezTo>
                    <a:pt x="1472175" y="59808"/>
                    <a:pt x="1514834" y="136782"/>
                    <a:pt x="1526295" y="228110"/>
                  </a:cubicBezTo>
                  <a:lnTo>
                    <a:pt x="1526914" y="228476"/>
                  </a:lnTo>
                  <a:lnTo>
                    <a:pt x="1574954" y="256882"/>
                  </a:lnTo>
                  <a:cubicBezTo>
                    <a:pt x="1620409" y="293825"/>
                    <a:pt x="1655388" y="354106"/>
                    <a:pt x="1672101" y="427135"/>
                  </a:cubicBezTo>
                  <a:cubicBezTo>
                    <a:pt x="1688298" y="497813"/>
                    <a:pt x="1685990" y="574577"/>
                    <a:pt x="1665575" y="642947"/>
                  </a:cubicBezTo>
                  <a:cubicBezTo>
                    <a:pt x="1715756" y="736710"/>
                    <a:pt x="1733305" y="858256"/>
                    <a:pt x="1713249" y="972920"/>
                  </a:cubicBezTo>
                  <a:cubicBezTo>
                    <a:pt x="1686587" y="1125357"/>
                    <a:pt x="1598323" y="1239517"/>
                    <a:pt x="1489923" y="1261762"/>
                  </a:cubicBezTo>
                  <a:cubicBezTo>
                    <a:pt x="1489406" y="1356909"/>
                    <a:pt x="1460237" y="1447146"/>
                    <a:pt x="1409976" y="1509262"/>
                  </a:cubicBezTo>
                  <a:cubicBezTo>
                    <a:pt x="1333611" y="1603654"/>
                    <a:pt x="1223301" y="1615783"/>
                    <a:pt x="1137783" y="1539229"/>
                  </a:cubicBezTo>
                  <a:cubicBezTo>
                    <a:pt x="1110126" y="1670723"/>
                    <a:pt x="1036069" y="1771242"/>
                    <a:pt x="943268" y="1803266"/>
                  </a:cubicBezTo>
                  <a:cubicBezTo>
                    <a:pt x="833914" y="1840998"/>
                    <a:pt x="719783" y="1776699"/>
                    <a:pt x="657267" y="1642099"/>
                  </a:cubicBezTo>
                  <a:cubicBezTo>
                    <a:pt x="509709" y="1769857"/>
                    <a:pt x="318060" y="1698046"/>
                    <a:pt x="232422" y="1482863"/>
                  </a:cubicBezTo>
                  <a:cubicBezTo>
                    <a:pt x="148297" y="1497007"/>
                    <a:pt x="69305" y="1422089"/>
                    <a:pt x="45628" y="1305663"/>
                  </a:cubicBezTo>
                  <a:cubicBezTo>
                    <a:pt x="28476" y="1221428"/>
                    <a:pt x="43638" y="1130520"/>
                    <a:pt x="85541" y="1066472"/>
                  </a:cubicBezTo>
                  <a:cubicBezTo>
                    <a:pt x="26089" y="1016234"/>
                    <a:pt x="-7020" y="919827"/>
                    <a:pt x="1257" y="821070"/>
                  </a:cubicBezTo>
                  <a:cubicBezTo>
                    <a:pt x="10967" y="705441"/>
                    <a:pt x="74877" y="614869"/>
                    <a:pt x="155182" y="602949"/>
                  </a:cubicBezTo>
                  <a:cubicBezTo>
                    <a:pt x="155659" y="601019"/>
                    <a:pt x="156176" y="599130"/>
                    <a:pt x="156654" y="597199"/>
                  </a:cubicBezTo>
                  <a:cubicBezTo>
                    <a:pt x="145870" y="483333"/>
                    <a:pt x="171020" y="368502"/>
                    <a:pt x="225220" y="283973"/>
                  </a:cubicBezTo>
                  <a:cubicBezTo>
                    <a:pt x="310857" y="150464"/>
                    <a:pt x="449699" y="120707"/>
                    <a:pt x="558776" y="212413"/>
                  </a:cubicBezTo>
                  <a:lnTo>
                    <a:pt x="558840" y="212281"/>
                  </a:lnTo>
                  <a:lnTo>
                    <a:pt x="588192" y="151620"/>
                  </a:lnTo>
                  <a:cubicBezTo>
                    <a:pt x="666440" y="25744"/>
                    <a:pt x="806565" y="12895"/>
                    <a:pt x="895077" y="138125"/>
                  </a:cubicBezTo>
                  <a:lnTo>
                    <a:pt x="896577" y="134869"/>
                  </a:lnTo>
                  <a:lnTo>
                    <a:pt x="918362" y="87579"/>
                  </a:lnTo>
                  <a:cubicBezTo>
                    <a:pt x="945552" y="41800"/>
                    <a:pt x="983709" y="11101"/>
                    <a:pt x="1026120" y="2476"/>
                  </a:cubicBezTo>
                  <a:cubicBezTo>
                    <a:pt x="1037790" y="100"/>
                    <a:pt x="1049457" y="-545"/>
                    <a:pt x="1060963" y="45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/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28" name="Group 227"/>
            <p:cNvGrpSpPr/>
            <p:nvPr/>
          </p:nvGrpSpPr>
          <p:grpSpPr>
            <a:xfrm>
              <a:off x="8383624" y="1681792"/>
              <a:ext cx="1376762" cy="2163741"/>
              <a:chOff x="9189425" y="1322563"/>
              <a:chExt cx="1376762" cy="2163741"/>
            </a:xfrm>
          </p:grpSpPr>
          <p:sp>
            <p:nvSpPr>
              <p:cNvPr id="121" name="Freeform 20"/>
              <p:cNvSpPr>
                <a:spLocks/>
              </p:cNvSpPr>
              <p:nvPr/>
            </p:nvSpPr>
            <p:spPr bwMode="auto">
              <a:xfrm>
                <a:off x="9471652" y="2290457"/>
                <a:ext cx="144732" cy="291273"/>
              </a:xfrm>
              <a:custGeom>
                <a:avLst/>
                <a:gdLst>
                  <a:gd name="T0" fmla="*/ 0 w 29"/>
                  <a:gd name="T1" fmla="*/ 0 h 58"/>
                  <a:gd name="T2" fmla="*/ 0 w 29"/>
                  <a:gd name="T3" fmla="*/ 44 h 58"/>
                  <a:gd name="T4" fmla="*/ 14 w 29"/>
                  <a:gd name="T5" fmla="*/ 58 h 58"/>
                  <a:gd name="T6" fmla="*/ 15 w 29"/>
                  <a:gd name="T7" fmla="*/ 58 h 58"/>
                  <a:gd name="T8" fmla="*/ 29 w 29"/>
                  <a:gd name="T9" fmla="*/ 44 h 58"/>
                  <a:gd name="T10" fmla="*/ 29 w 29"/>
                  <a:gd name="T11" fmla="*/ 0 h 58"/>
                  <a:gd name="T12" fmla="*/ 0 w 29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58">
                    <a:moveTo>
                      <a:pt x="0" y="0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0" y="52"/>
                      <a:pt x="6" y="58"/>
                      <a:pt x="14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22" y="58"/>
                      <a:pt x="29" y="52"/>
                      <a:pt x="29" y="44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BF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33" name="Rectangle 32"/>
              <p:cNvSpPr>
                <a:spLocks noChangeArrowheads="1"/>
              </p:cNvSpPr>
              <p:nvPr/>
            </p:nvSpPr>
            <p:spPr bwMode="auto">
              <a:xfrm>
                <a:off x="10255013" y="3294534"/>
                <a:ext cx="25328" cy="85031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34" name="Rectangle 33"/>
              <p:cNvSpPr>
                <a:spLocks noChangeArrowheads="1"/>
              </p:cNvSpPr>
              <p:nvPr/>
            </p:nvSpPr>
            <p:spPr bwMode="auto">
              <a:xfrm>
                <a:off x="9822626" y="3294534"/>
                <a:ext cx="25328" cy="85031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35" name="Freeform 34"/>
              <p:cNvSpPr>
                <a:spLocks/>
              </p:cNvSpPr>
              <p:nvPr/>
            </p:nvSpPr>
            <p:spPr bwMode="auto">
              <a:xfrm>
                <a:off x="10054197" y="3229405"/>
                <a:ext cx="256899" cy="95885"/>
              </a:xfrm>
              <a:custGeom>
                <a:avLst/>
                <a:gdLst>
                  <a:gd name="T0" fmla="*/ 0 w 142"/>
                  <a:gd name="T1" fmla="*/ 11 h 53"/>
                  <a:gd name="T2" fmla="*/ 3 w 142"/>
                  <a:gd name="T3" fmla="*/ 0 h 53"/>
                  <a:gd name="T4" fmla="*/ 142 w 142"/>
                  <a:gd name="T5" fmla="*/ 28 h 53"/>
                  <a:gd name="T6" fmla="*/ 142 w 142"/>
                  <a:gd name="T7" fmla="*/ 53 h 53"/>
                  <a:gd name="T8" fmla="*/ 0 w 142"/>
                  <a:gd name="T9" fmla="*/ 22 h 53"/>
                  <a:gd name="T10" fmla="*/ 3 w 142"/>
                  <a:gd name="T11" fmla="*/ 22 h 53"/>
                  <a:gd name="T12" fmla="*/ 0 w 142"/>
                  <a:gd name="T13" fmla="*/ 1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2" h="53">
                    <a:moveTo>
                      <a:pt x="0" y="11"/>
                    </a:moveTo>
                    <a:lnTo>
                      <a:pt x="3" y="0"/>
                    </a:lnTo>
                    <a:lnTo>
                      <a:pt x="142" y="28"/>
                    </a:lnTo>
                    <a:lnTo>
                      <a:pt x="142" y="53"/>
                    </a:lnTo>
                    <a:lnTo>
                      <a:pt x="0" y="22"/>
                    </a:lnTo>
                    <a:lnTo>
                      <a:pt x="3" y="22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353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36" name="Freeform 35"/>
              <p:cNvSpPr>
                <a:spLocks/>
              </p:cNvSpPr>
              <p:nvPr/>
            </p:nvSpPr>
            <p:spPr bwMode="auto">
              <a:xfrm>
                <a:off x="9791872" y="3229405"/>
                <a:ext cx="262326" cy="95885"/>
              </a:xfrm>
              <a:custGeom>
                <a:avLst/>
                <a:gdLst>
                  <a:gd name="T0" fmla="*/ 142 w 145"/>
                  <a:gd name="T1" fmla="*/ 0 h 53"/>
                  <a:gd name="T2" fmla="*/ 145 w 145"/>
                  <a:gd name="T3" fmla="*/ 11 h 53"/>
                  <a:gd name="T4" fmla="*/ 142 w 145"/>
                  <a:gd name="T5" fmla="*/ 22 h 53"/>
                  <a:gd name="T6" fmla="*/ 145 w 145"/>
                  <a:gd name="T7" fmla="*/ 22 h 53"/>
                  <a:gd name="T8" fmla="*/ 0 w 145"/>
                  <a:gd name="T9" fmla="*/ 53 h 53"/>
                  <a:gd name="T10" fmla="*/ 0 w 145"/>
                  <a:gd name="T11" fmla="*/ 28 h 53"/>
                  <a:gd name="T12" fmla="*/ 142 w 145"/>
                  <a:gd name="T13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5" h="53">
                    <a:moveTo>
                      <a:pt x="142" y="0"/>
                    </a:moveTo>
                    <a:lnTo>
                      <a:pt x="145" y="11"/>
                    </a:lnTo>
                    <a:lnTo>
                      <a:pt x="142" y="22"/>
                    </a:lnTo>
                    <a:lnTo>
                      <a:pt x="145" y="22"/>
                    </a:lnTo>
                    <a:lnTo>
                      <a:pt x="0" y="53"/>
                    </a:lnTo>
                    <a:lnTo>
                      <a:pt x="0" y="28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rgbClr val="353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37" name="Freeform 36"/>
              <p:cNvSpPr>
                <a:spLocks/>
              </p:cNvSpPr>
              <p:nvPr/>
            </p:nvSpPr>
            <p:spPr bwMode="auto">
              <a:xfrm>
                <a:off x="10048771" y="3249305"/>
                <a:ext cx="10855" cy="19901"/>
              </a:xfrm>
              <a:custGeom>
                <a:avLst/>
                <a:gdLst>
                  <a:gd name="T0" fmla="*/ 3 w 6"/>
                  <a:gd name="T1" fmla="*/ 0 h 11"/>
                  <a:gd name="T2" fmla="*/ 6 w 6"/>
                  <a:gd name="T3" fmla="*/ 11 h 11"/>
                  <a:gd name="T4" fmla="*/ 3 w 6"/>
                  <a:gd name="T5" fmla="*/ 11 h 11"/>
                  <a:gd name="T6" fmla="*/ 0 w 6"/>
                  <a:gd name="T7" fmla="*/ 11 h 11"/>
                  <a:gd name="T8" fmla="*/ 3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0"/>
                    </a:moveTo>
                    <a:lnTo>
                      <a:pt x="6" y="11"/>
                    </a:lnTo>
                    <a:lnTo>
                      <a:pt x="3" y="11"/>
                    </a:lnTo>
                    <a:lnTo>
                      <a:pt x="0" y="1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38" name="Rectangle 37"/>
              <p:cNvSpPr>
                <a:spLocks noChangeArrowheads="1"/>
              </p:cNvSpPr>
              <p:nvPr/>
            </p:nvSpPr>
            <p:spPr bwMode="auto">
              <a:xfrm>
                <a:off x="10028869" y="3053917"/>
                <a:ext cx="45228" cy="271372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39" name="Rectangle 38"/>
              <p:cNvSpPr>
                <a:spLocks noChangeArrowheads="1"/>
              </p:cNvSpPr>
              <p:nvPr/>
            </p:nvSpPr>
            <p:spPr bwMode="auto">
              <a:xfrm>
                <a:off x="10039724" y="3249305"/>
                <a:ext cx="23518" cy="130259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40" name="Freeform 39"/>
              <p:cNvSpPr>
                <a:spLocks/>
              </p:cNvSpPr>
              <p:nvPr/>
            </p:nvSpPr>
            <p:spPr bwMode="auto">
              <a:xfrm>
                <a:off x="9717696" y="2997834"/>
                <a:ext cx="457714" cy="66939"/>
              </a:xfrm>
              <a:custGeom>
                <a:avLst/>
                <a:gdLst>
                  <a:gd name="T0" fmla="*/ 0 w 253"/>
                  <a:gd name="T1" fmla="*/ 0 h 37"/>
                  <a:gd name="T2" fmla="*/ 253 w 253"/>
                  <a:gd name="T3" fmla="*/ 0 h 37"/>
                  <a:gd name="T4" fmla="*/ 253 w 253"/>
                  <a:gd name="T5" fmla="*/ 37 h 37"/>
                  <a:gd name="T6" fmla="*/ 39 w 253"/>
                  <a:gd name="T7" fmla="*/ 37 h 37"/>
                  <a:gd name="T8" fmla="*/ 0 w 253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3" h="37">
                    <a:moveTo>
                      <a:pt x="0" y="0"/>
                    </a:moveTo>
                    <a:lnTo>
                      <a:pt x="253" y="0"/>
                    </a:lnTo>
                    <a:lnTo>
                      <a:pt x="253" y="37"/>
                    </a:lnTo>
                    <a:lnTo>
                      <a:pt x="39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41" name="Freeform 40"/>
              <p:cNvSpPr>
                <a:spLocks/>
              </p:cNvSpPr>
              <p:nvPr/>
            </p:nvSpPr>
            <p:spPr bwMode="auto">
              <a:xfrm>
                <a:off x="9913084" y="2997834"/>
                <a:ext cx="457714" cy="66939"/>
              </a:xfrm>
              <a:custGeom>
                <a:avLst/>
                <a:gdLst>
                  <a:gd name="T0" fmla="*/ 0 w 253"/>
                  <a:gd name="T1" fmla="*/ 0 h 37"/>
                  <a:gd name="T2" fmla="*/ 253 w 253"/>
                  <a:gd name="T3" fmla="*/ 0 h 37"/>
                  <a:gd name="T4" fmla="*/ 253 w 253"/>
                  <a:gd name="T5" fmla="*/ 37 h 37"/>
                  <a:gd name="T6" fmla="*/ 36 w 253"/>
                  <a:gd name="T7" fmla="*/ 37 h 37"/>
                  <a:gd name="T8" fmla="*/ 0 w 253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3" h="37">
                    <a:moveTo>
                      <a:pt x="0" y="0"/>
                    </a:moveTo>
                    <a:lnTo>
                      <a:pt x="253" y="0"/>
                    </a:lnTo>
                    <a:lnTo>
                      <a:pt x="253" y="37"/>
                    </a:lnTo>
                    <a:lnTo>
                      <a:pt x="36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53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42" name="Oval 41"/>
              <p:cNvSpPr>
                <a:spLocks noChangeArrowheads="1"/>
              </p:cNvSpPr>
              <p:nvPr/>
            </p:nvSpPr>
            <p:spPr bwMode="auto">
              <a:xfrm>
                <a:off x="10014396" y="3339762"/>
                <a:ext cx="79603" cy="81412"/>
              </a:xfrm>
              <a:prstGeom prst="ellipse">
                <a:avLst/>
              </a:prstGeom>
              <a:solidFill>
                <a:srgbClr val="353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43" name="Oval 42"/>
              <p:cNvSpPr>
                <a:spLocks noChangeArrowheads="1"/>
              </p:cNvSpPr>
              <p:nvPr/>
            </p:nvSpPr>
            <p:spPr bwMode="auto">
              <a:xfrm>
                <a:off x="9797298" y="3339762"/>
                <a:ext cx="81411" cy="81412"/>
              </a:xfrm>
              <a:prstGeom prst="ellipse">
                <a:avLst/>
              </a:prstGeom>
              <a:solidFill>
                <a:srgbClr val="353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44" name="Oval 43"/>
              <p:cNvSpPr>
                <a:spLocks noChangeArrowheads="1"/>
              </p:cNvSpPr>
              <p:nvPr/>
            </p:nvSpPr>
            <p:spPr bwMode="auto">
              <a:xfrm>
                <a:off x="10229685" y="3339762"/>
                <a:ext cx="81411" cy="81412"/>
              </a:xfrm>
              <a:prstGeom prst="ellipse">
                <a:avLst/>
              </a:prstGeom>
              <a:solidFill>
                <a:srgbClr val="353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45" name="Freeform 44"/>
              <p:cNvSpPr>
                <a:spLocks/>
              </p:cNvSpPr>
              <p:nvPr/>
            </p:nvSpPr>
            <p:spPr bwMode="auto">
              <a:xfrm>
                <a:off x="9723124" y="2657714"/>
                <a:ext cx="466760" cy="274991"/>
              </a:xfrm>
              <a:custGeom>
                <a:avLst/>
                <a:gdLst>
                  <a:gd name="T0" fmla="*/ 29 w 93"/>
                  <a:gd name="T1" fmla="*/ 0 h 55"/>
                  <a:gd name="T2" fmla="*/ 93 w 93"/>
                  <a:gd name="T3" fmla="*/ 0 h 55"/>
                  <a:gd name="T4" fmla="*/ 93 w 93"/>
                  <a:gd name="T5" fmla="*/ 6 h 55"/>
                  <a:gd name="T6" fmla="*/ 29 w 93"/>
                  <a:gd name="T7" fmla="*/ 6 h 55"/>
                  <a:gd name="T8" fmla="*/ 7 w 93"/>
                  <a:gd name="T9" fmla="*/ 29 h 55"/>
                  <a:gd name="T10" fmla="*/ 7 w 93"/>
                  <a:gd name="T11" fmla="*/ 55 h 55"/>
                  <a:gd name="T12" fmla="*/ 0 w 93"/>
                  <a:gd name="T13" fmla="*/ 55 h 55"/>
                  <a:gd name="T14" fmla="*/ 0 w 93"/>
                  <a:gd name="T15" fmla="*/ 29 h 55"/>
                  <a:gd name="T16" fmla="*/ 29 w 93"/>
                  <a:gd name="T17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55">
                    <a:moveTo>
                      <a:pt x="29" y="0"/>
                    </a:moveTo>
                    <a:cubicBezTo>
                      <a:pt x="93" y="0"/>
                      <a:pt x="93" y="0"/>
                      <a:pt x="93" y="0"/>
                    </a:cubicBezTo>
                    <a:cubicBezTo>
                      <a:pt x="93" y="6"/>
                      <a:pt x="93" y="6"/>
                      <a:pt x="93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17" y="6"/>
                      <a:pt x="7" y="17"/>
                      <a:pt x="7" y="29"/>
                    </a:cubicBezTo>
                    <a:cubicBezTo>
                      <a:pt x="7" y="55"/>
                      <a:pt x="7" y="55"/>
                      <a:pt x="7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lose/>
                  </a:path>
                </a:pathLst>
              </a:cu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46" name="Freeform 45"/>
              <p:cNvSpPr>
                <a:spLocks/>
              </p:cNvSpPr>
              <p:nvPr/>
            </p:nvSpPr>
            <p:spPr bwMode="auto">
              <a:xfrm>
                <a:off x="10039724" y="2185526"/>
                <a:ext cx="421531" cy="843063"/>
              </a:xfrm>
              <a:custGeom>
                <a:avLst/>
                <a:gdLst>
                  <a:gd name="T0" fmla="*/ 233 w 233"/>
                  <a:gd name="T1" fmla="*/ 0 h 466"/>
                  <a:gd name="T2" fmla="*/ 197 w 233"/>
                  <a:gd name="T3" fmla="*/ 466 h 466"/>
                  <a:gd name="T4" fmla="*/ 0 w 233"/>
                  <a:gd name="T5" fmla="*/ 466 h 466"/>
                  <a:gd name="T6" fmla="*/ 36 w 233"/>
                  <a:gd name="T7" fmla="*/ 0 h 466"/>
                  <a:gd name="T8" fmla="*/ 233 w 233"/>
                  <a:gd name="T9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466">
                    <a:moveTo>
                      <a:pt x="233" y="0"/>
                    </a:moveTo>
                    <a:lnTo>
                      <a:pt x="197" y="466"/>
                    </a:lnTo>
                    <a:lnTo>
                      <a:pt x="0" y="466"/>
                    </a:lnTo>
                    <a:lnTo>
                      <a:pt x="36" y="0"/>
                    </a:lnTo>
                    <a:lnTo>
                      <a:pt x="233" y="0"/>
                    </a:lnTo>
                    <a:close/>
                  </a:path>
                </a:pathLst>
              </a:custGeom>
              <a:solidFill>
                <a:srgbClr val="4444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47" name="Oval 46"/>
              <p:cNvSpPr>
                <a:spLocks noChangeArrowheads="1"/>
              </p:cNvSpPr>
              <p:nvPr/>
            </p:nvSpPr>
            <p:spPr bwMode="auto">
              <a:xfrm>
                <a:off x="9591056" y="2898330"/>
                <a:ext cx="132067" cy="130259"/>
              </a:xfrm>
              <a:prstGeom prst="ellipse">
                <a:avLst/>
              </a:prstGeom>
              <a:solidFill>
                <a:srgbClr val="4444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48" name="Rectangle 47"/>
              <p:cNvSpPr>
                <a:spLocks noChangeArrowheads="1"/>
              </p:cNvSpPr>
              <p:nvPr/>
            </p:nvSpPr>
            <p:spPr bwMode="auto">
              <a:xfrm>
                <a:off x="9656185" y="2898330"/>
                <a:ext cx="256899" cy="130259"/>
              </a:xfrm>
              <a:prstGeom prst="rect">
                <a:avLst/>
              </a:prstGeom>
              <a:solidFill>
                <a:srgbClr val="4444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49" name="Rectangle 48"/>
              <p:cNvSpPr>
                <a:spLocks noChangeArrowheads="1"/>
              </p:cNvSpPr>
              <p:nvPr/>
            </p:nvSpPr>
            <p:spPr bwMode="auto">
              <a:xfrm>
                <a:off x="9913084" y="2898330"/>
                <a:ext cx="522843" cy="130259"/>
              </a:xfrm>
              <a:prstGeom prst="rect">
                <a:avLst/>
              </a:pr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50" name="Oval 49"/>
              <p:cNvSpPr>
                <a:spLocks noChangeArrowheads="1"/>
              </p:cNvSpPr>
              <p:nvPr/>
            </p:nvSpPr>
            <p:spPr bwMode="auto">
              <a:xfrm>
                <a:off x="9853383" y="2898330"/>
                <a:ext cx="124831" cy="130259"/>
              </a:xfrm>
              <a:prstGeom prst="ellipse">
                <a:avLst/>
              </a:pr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51" name="Oval 50"/>
              <p:cNvSpPr>
                <a:spLocks noChangeArrowheads="1"/>
              </p:cNvSpPr>
              <p:nvPr/>
            </p:nvSpPr>
            <p:spPr bwMode="auto">
              <a:xfrm>
                <a:off x="10435928" y="2185526"/>
                <a:ext cx="130259" cy="130259"/>
              </a:xfrm>
              <a:prstGeom prst="ellipse">
                <a:avLst/>
              </a:pr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52" name="Freeform 51"/>
              <p:cNvSpPr>
                <a:spLocks/>
              </p:cNvSpPr>
              <p:nvPr/>
            </p:nvSpPr>
            <p:spPr bwMode="auto">
              <a:xfrm>
                <a:off x="10370799" y="2185526"/>
                <a:ext cx="130259" cy="843063"/>
              </a:xfrm>
              <a:custGeom>
                <a:avLst/>
                <a:gdLst>
                  <a:gd name="T0" fmla="*/ 72 w 72"/>
                  <a:gd name="T1" fmla="*/ 0 h 466"/>
                  <a:gd name="T2" fmla="*/ 36 w 72"/>
                  <a:gd name="T3" fmla="*/ 466 h 466"/>
                  <a:gd name="T4" fmla="*/ 0 w 72"/>
                  <a:gd name="T5" fmla="*/ 466 h 466"/>
                  <a:gd name="T6" fmla="*/ 36 w 72"/>
                  <a:gd name="T7" fmla="*/ 0 h 466"/>
                  <a:gd name="T8" fmla="*/ 72 w 72"/>
                  <a:gd name="T9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466">
                    <a:moveTo>
                      <a:pt x="72" y="0"/>
                    </a:moveTo>
                    <a:lnTo>
                      <a:pt x="36" y="466"/>
                    </a:lnTo>
                    <a:lnTo>
                      <a:pt x="0" y="466"/>
                    </a:lnTo>
                    <a:lnTo>
                      <a:pt x="36" y="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53" name="Oval 52"/>
              <p:cNvSpPr>
                <a:spLocks noChangeArrowheads="1"/>
              </p:cNvSpPr>
              <p:nvPr/>
            </p:nvSpPr>
            <p:spPr bwMode="auto">
              <a:xfrm>
                <a:off x="10034297" y="3359664"/>
                <a:ext cx="39801" cy="39801"/>
              </a:xfrm>
              <a:prstGeom prst="ellipse">
                <a:avLst/>
              </a:pr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54" name="Oval 53"/>
              <p:cNvSpPr>
                <a:spLocks noChangeArrowheads="1"/>
              </p:cNvSpPr>
              <p:nvPr/>
            </p:nvSpPr>
            <p:spPr bwMode="auto">
              <a:xfrm>
                <a:off x="9817200" y="3359664"/>
                <a:ext cx="41610" cy="39801"/>
              </a:xfrm>
              <a:prstGeom prst="ellipse">
                <a:avLst/>
              </a:pr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55" name="Oval 54"/>
              <p:cNvSpPr>
                <a:spLocks noChangeArrowheads="1"/>
              </p:cNvSpPr>
              <p:nvPr/>
            </p:nvSpPr>
            <p:spPr bwMode="auto">
              <a:xfrm>
                <a:off x="10249585" y="3359664"/>
                <a:ext cx="39801" cy="39801"/>
              </a:xfrm>
              <a:prstGeom prst="ellipse">
                <a:avLst/>
              </a:pr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56" name="Freeform 55"/>
              <p:cNvSpPr>
                <a:spLocks/>
              </p:cNvSpPr>
              <p:nvPr/>
            </p:nvSpPr>
            <p:spPr bwMode="auto">
              <a:xfrm>
                <a:off x="9299783" y="3158848"/>
                <a:ext cx="220716" cy="246044"/>
              </a:xfrm>
              <a:custGeom>
                <a:avLst/>
                <a:gdLst>
                  <a:gd name="T0" fmla="*/ 33 w 44"/>
                  <a:gd name="T1" fmla="*/ 0 h 49"/>
                  <a:gd name="T2" fmla="*/ 34 w 44"/>
                  <a:gd name="T3" fmla="*/ 35 h 49"/>
                  <a:gd name="T4" fmla="*/ 6 w 44"/>
                  <a:gd name="T5" fmla="*/ 38 h 49"/>
                  <a:gd name="T6" fmla="*/ 3 w 44"/>
                  <a:gd name="T7" fmla="*/ 37 h 49"/>
                  <a:gd name="T8" fmla="*/ 0 w 44"/>
                  <a:gd name="T9" fmla="*/ 41 h 49"/>
                  <a:gd name="T10" fmla="*/ 2 w 44"/>
                  <a:gd name="T11" fmla="*/ 44 h 49"/>
                  <a:gd name="T12" fmla="*/ 8 w 44"/>
                  <a:gd name="T13" fmla="*/ 48 h 49"/>
                  <a:gd name="T14" fmla="*/ 37 w 44"/>
                  <a:gd name="T15" fmla="*/ 47 h 49"/>
                  <a:gd name="T16" fmla="*/ 44 w 44"/>
                  <a:gd name="T17" fmla="*/ 42 h 49"/>
                  <a:gd name="T18" fmla="*/ 44 w 44"/>
                  <a:gd name="T19" fmla="*/ 0 h 49"/>
                  <a:gd name="T20" fmla="*/ 33 w 44"/>
                  <a:gd name="T2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49">
                    <a:moveTo>
                      <a:pt x="33" y="0"/>
                    </a:moveTo>
                    <a:cubicBezTo>
                      <a:pt x="34" y="35"/>
                      <a:pt x="34" y="35"/>
                      <a:pt x="34" y="35"/>
                    </a:cubicBezTo>
                    <a:cubicBezTo>
                      <a:pt x="30" y="35"/>
                      <a:pt x="14" y="35"/>
                      <a:pt x="6" y="38"/>
                    </a:cubicBezTo>
                    <a:cubicBezTo>
                      <a:pt x="5" y="37"/>
                      <a:pt x="4" y="37"/>
                      <a:pt x="3" y="37"/>
                    </a:cubicBezTo>
                    <a:cubicBezTo>
                      <a:pt x="1" y="37"/>
                      <a:pt x="0" y="39"/>
                      <a:pt x="0" y="41"/>
                    </a:cubicBezTo>
                    <a:cubicBezTo>
                      <a:pt x="0" y="42"/>
                      <a:pt x="1" y="43"/>
                      <a:pt x="2" y="44"/>
                    </a:cubicBezTo>
                    <a:cubicBezTo>
                      <a:pt x="2" y="46"/>
                      <a:pt x="5" y="48"/>
                      <a:pt x="8" y="48"/>
                    </a:cubicBezTo>
                    <a:cubicBezTo>
                      <a:pt x="11" y="48"/>
                      <a:pt x="30" y="45"/>
                      <a:pt x="37" y="47"/>
                    </a:cubicBezTo>
                    <a:cubicBezTo>
                      <a:pt x="44" y="49"/>
                      <a:pt x="44" y="42"/>
                      <a:pt x="44" y="42"/>
                    </a:cubicBezTo>
                    <a:cubicBezTo>
                      <a:pt x="44" y="0"/>
                      <a:pt x="44" y="0"/>
                      <a:pt x="44" y="0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3B5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57" name="Freeform 56"/>
              <p:cNvSpPr>
                <a:spLocks/>
              </p:cNvSpPr>
              <p:nvPr/>
            </p:nvSpPr>
            <p:spPr bwMode="auto">
              <a:xfrm>
                <a:off x="9274455" y="3305389"/>
                <a:ext cx="282227" cy="110359"/>
              </a:xfrm>
              <a:custGeom>
                <a:avLst/>
                <a:gdLst>
                  <a:gd name="T0" fmla="*/ 52 w 56"/>
                  <a:gd name="T1" fmla="*/ 2 h 22"/>
                  <a:gd name="T2" fmla="*/ 41 w 56"/>
                  <a:gd name="T3" fmla="*/ 3 h 22"/>
                  <a:gd name="T4" fmla="*/ 37 w 56"/>
                  <a:gd name="T5" fmla="*/ 0 h 22"/>
                  <a:gd name="T6" fmla="*/ 20 w 56"/>
                  <a:gd name="T7" fmla="*/ 6 h 22"/>
                  <a:gd name="T8" fmla="*/ 11 w 56"/>
                  <a:gd name="T9" fmla="*/ 7 h 22"/>
                  <a:gd name="T10" fmla="*/ 5 w 56"/>
                  <a:gd name="T11" fmla="*/ 8 h 22"/>
                  <a:gd name="T12" fmla="*/ 2 w 56"/>
                  <a:gd name="T13" fmla="*/ 9 h 22"/>
                  <a:gd name="T14" fmla="*/ 6 w 56"/>
                  <a:gd name="T15" fmla="*/ 11 h 22"/>
                  <a:gd name="T16" fmla="*/ 12 w 56"/>
                  <a:gd name="T17" fmla="*/ 18 h 22"/>
                  <a:gd name="T18" fmla="*/ 0 w 56"/>
                  <a:gd name="T19" fmla="*/ 14 h 22"/>
                  <a:gd name="T20" fmla="*/ 4 w 56"/>
                  <a:gd name="T21" fmla="*/ 19 h 22"/>
                  <a:gd name="T22" fmla="*/ 33 w 56"/>
                  <a:gd name="T23" fmla="*/ 19 h 22"/>
                  <a:gd name="T24" fmla="*/ 52 w 56"/>
                  <a:gd name="T25" fmla="*/ 19 h 22"/>
                  <a:gd name="T26" fmla="*/ 53 w 56"/>
                  <a:gd name="T27" fmla="*/ 18 h 22"/>
                  <a:gd name="T28" fmla="*/ 53 w 56"/>
                  <a:gd name="T29" fmla="*/ 16 h 22"/>
                  <a:gd name="T30" fmla="*/ 52 w 56"/>
                  <a:gd name="T31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" h="22">
                    <a:moveTo>
                      <a:pt x="52" y="2"/>
                    </a:moveTo>
                    <a:cubicBezTo>
                      <a:pt x="49" y="5"/>
                      <a:pt x="47" y="5"/>
                      <a:pt x="41" y="3"/>
                    </a:cubicBezTo>
                    <a:cubicBezTo>
                      <a:pt x="39" y="3"/>
                      <a:pt x="39" y="1"/>
                      <a:pt x="37" y="0"/>
                    </a:cubicBezTo>
                    <a:cubicBezTo>
                      <a:pt x="35" y="2"/>
                      <a:pt x="25" y="4"/>
                      <a:pt x="20" y="6"/>
                    </a:cubicBezTo>
                    <a:cubicBezTo>
                      <a:pt x="17" y="6"/>
                      <a:pt x="13" y="8"/>
                      <a:pt x="11" y="7"/>
                    </a:cubicBezTo>
                    <a:cubicBezTo>
                      <a:pt x="9" y="8"/>
                      <a:pt x="7" y="8"/>
                      <a:pt x="5" y="8"/>
                    </a:cubicBezTo>
                    <a:cubicBezTo>
                      <a:pt x="4" y="8"/>
                      <a:pt x="3" y="8"/>
                      <a:pt x="2" y="9"/>
                    </a:cubicBezTo>
                    <a:cubicBezTo>
                      <a:pt x="2" y="10"/>
                      <a:pt x="3" y="10"/>
                      <a:pt x="6" y="11"/>
                    </a:cubicBezTo>
                    <a:cubicBezTo>
                      <a:pt x="11" y="13"/>
                      <a:pt x="12" y="16"/>
                      <a:pt x="12" y="18"/>
                    </a:cubicBezTo>
                    <a:cubicBezTo>
                      <a:pt x="12" y="20"/>
                      <a:pt x="4" y="18"/>
                      <a:pt x="0" y="14"/>
                    </a:cubicBezTo>
                    <a:cubicBezTo>
                      <a:pt x="0" y="16"/>
                      <a:pt x="2" y="18"/>
                      <a:pt x="4" y="19"/>
                    </a:cubicBezTo>
                    <a:cubicBezTo>
                      <a:pt x="11" y="22"/>
                      <a:pt x="33" y="19"/>
                      <a:pt x="33" y="19"/>
                    </a:cubicBezTo>
                    <a:cubicBezTo>
                      <a:pt x="52" y="19"/>
                      <a:pt x="52" y="19"/>
                      <a:pt x="52" y="19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3" y="17"/>
                      <a:pt x="53" y="17"/>
                      <a:pt x="53" y="16"/>
                    </a:cubicBezTo>
                    <a:cubicBezTo>
                      <a:pt x="56" y="15"/>
                      <a:pt x="52" y="2"/>
                      <a:pt x="52" y="2"/>
                    </a:cubicBezTo>
                    <a:close/>
                  </a:path>
                </a:pathLst>
              </a:custGeom>
              <a:solidFill>
                <a:srgbClr val="E6E7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58" name="Freeform 57"/>
              <p:cNvSpPr>
                <a:spLocks/>
              </p:cNvSpPr>
              <p:nvPr/>
            </p:nvSpPr>
            <p:spPr bwMode="auto">
              <a:xfrm>
                <a:off x="9269027" y="3350617"/>
                <a:ext cx="66938" cy="54274"/>
              </a:xfrm>
              <a:custGeom>
                <a:avLst/>
                <a:gdLst>
                  <a:gd name="T0" fmla="*/ 13 w 13"/>
                  <a:gd name="T1" fmla="*/ 9 h 11"/>
                  <a:gd name="T2" fmla="*/ 7 w 13"/>
                  <a:gd name="T3" fmla="*/ 2 h 11"/>
                  <a:gd name="T4" fmla="*/ 3 w 13"/>
                  <a:gd name="T5" fmla="*/ 0 h 11"/>
                  <a:gd name="T6" fmla="*/ 1 w 13"/>
                  <a:gd name="T7" fmla="*/ 5 h 11"/>
                  <a:gd name="T8" fmla="*/ 13 w 13"/>
                  <a:gd name="T9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1">
                    <a:moveTo>
                      <a:pt x="13" y="9"/>
                    </a:moveTo>
                    <a:cubicBezTo>
                      <a:pt x="13" y="7"/>
                      <a:pt x="12" y="4"/>
                      <a:pt x="7" y="2"/>
                    </a:cubicBezTo>
                    <a:cubicBezTo>
                      <a:pt x="4" y="1"/>
                      <a:pt x="3" y="1"/>
                      <a:pt x="3" y="0"/>
                    </a:cubicBezTo>
                    <a:cubicBezTo>
                      <a:pt x="1" y="1"/>
                      <a:pt x="0" y="3"/>
                      <a:pt x="1" y="5"/>
                    </a:cubicBezTo>
                    <a:cubicBezTo>
                      <a:pt x="5" y="9"/>
                      <a:pt x="13" y="11"/>
                      <a:pt x="13" y="9"/>
                    </a:cubicBezTo>
                    <a:close/>
                  </a:path>
                </a:pathLst>
              </a:custGeom>
              <a:solidFill>
                <a:srgbClr val="C8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59" name="Freeform 58"/>
              <p:cNvSpPr>
                <a:spLocks/>
              </p:cNvSpPr>
              <p:nvPr/>
            </p:nvSpPr>
            <p:spPr bwMode="auto">
              <a:xfrm>
                <a:off x="9330538" y="3285488"/>
                <a:ext cx="231571" cy="110359"/>
              </a:xfrm>
              <a:custGeom>
                <a:avLst/>
                <a:gdLst>
                  <a:gd name="T0" fmla="*/ 22 w 46"/>
                  <a:gd name="T1" fmla="*/ 4 h 22"/>
                  <a:gd name="T2" fmla="*/ 27 w 46"/>
                  <a:gd name="T3" fmla="*/ 2 h 22"/>
                  <a:gd name="T4" fmla="*/ 36 w 46"/>
                  <a:gd name="T5" fmla="*/ 6 h 22"/>
                  <a:gd name="T6" fmla="*/ 42 w 46"/>
                  <a:gd name="T7" fmla="*/ 4 h 22"/>
                  <a:gd name="T8" fmla="*/ 42 w 46"/>
                  <a:gd name="T9" fmla="*/ 4 h 22"/>
                  <a:gd name="T10" fmla="*/ 42 w 46"/>
                  <a:gd name="T11" fmla="*/ 6 h 22"/>
                  <a:gd name="T12" fmla="*/ 45 w 46"/>
                  <a:gd name="T13" fmla="*/ 20 h 22"/>
                  <a:gd name="T14" fmla="*/ 45 w 46"/>
                  <a:gd name="T15" fmla="*/ 21 h 22"/>
                  <a:gd name="T16" fmla="*/ 42 w 46"/>
                  <a:gd name="T17" fmla="*/ 22 h 22"/>
                  <a:gd name="T18" fmla="*/ 42 w 46"/>
                  <a:gd name="T19" fmla="*/ 20 h 22"/>
                  <a:gd name="T20" fmla="*/ 39 w 46"/>
                  <a:gd name="T21" fmla="*/ 8 h 22"/>
                  <a:gd name="T22" fmla="*/ 29 w 46"/>
                  <a:gd name="T23" fmla="*/ 8 h 22"/>
                  <a:gd name="T24" fmla="*/ 25 w 46"/>
                  <a:gd name="T25" fmla="*/ 6 h 22"/>
                  <a:gd name="T26" fmla="*/ 8 w 46"/>
                  <a:gd name="T27" fmla="*/ 11 h 22"/>
                  <a:gd name="T28" fmla="*/ 0 w 46"/>
                  <a:gd name="T29" fmla="*/ 11 h 22"/>
                  <a:gd name="T30" fmla="*/ 22 w 46"/>
                  <a:gd name="T31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6" h="22">
                    <a:moveTo>
                      <a:pt x="22" y="4"/>
                    </a:moveTo>
                    <a:cubicBezTo>
                      <a:pt x="24" y="2"/>
                      <a:pt x="26" y="0"/>
                      <a:pt x="27" y="2"/>
                    </a:cubicBezTo>
                    <a:cubicBezTo>
                      <a:pt x="30" y="6"/>
                      <a:pt x="32" y="7"/>
                      <a:pt x="36" y="6"/>
                    </a:cubicBezTo>
                    <a:cubicBezTo>
                      <a:pt x="40" y="4"/>
                      <a:pt x="40" y="3"/>
                      <a:pt x="42" y="4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2" y="4"/>
                      <a:pt x="41" y="5"/>
                      <a:pt x="42" y="6"/>
                    </a:cubicBezTo>
                    <a:cubicBezTo>
                      <a:pt x="42" y="7"/>
                      <a:pt x="46" y="17"/>
                      <a:pt x="45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2" y="22"/>
                      <a:pt x="42" y="22"/>
                      <a:pt x="42" y="22"/>
                    </a:cubicBezTo>
                    <a:cubicBezTo>
                      <a:pt x="42" y="21"/>
                      <a:pt x="42" y="21"/>
                      <a:pt x="42" y="20"/>
                    </a:cubicBezTo>
                    <a:cubicBezTo>
                      <a:pt x="45" y="19"/>
                      <a:pt x="39" y="8"/>
                      <a:pt x="39" y="8"/>
                    </a:cubicBezTo>
                    <a:cubicBezTo>
                      <a:pt x="36" y="10"/>
                      <a:pt x="35" y="10"/>
                      <a:pt x="29" y="8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3" y="7"/>
                      <a:pt x="13" y="10"/>
                      <a:pt x="8" y="11"/>
                    </a:cubicBezTo>
                    <a:cubicBezTo>
                      <a:pt x="5" y="12"/>
                      <a:pt x="2" y="12"/>
                      <a:pt x="0" y="11"/>
                    </a:cubicBezTo>
                    <a:lnTo>
                      <a:pt x="22" y="4"/>
                    </a:lnTo>
                    <a:close/>
                  </a:path>
                </a:pathLst>
              </a:custGeom>
              <a:solidFill>
                <a:srgbClr val="C8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60" name="Freeform 59"/>
              <p:cNvSpPr>
                <a:spLocks/>
              </p:cNvSpPr>
              <p:nvPr/>
            </p:nvSpPr>
            <p:spPr bwMode="auto">
              <a:xfrm>
                <a:off x="9536781" y="3305389"/>
                <a:ext cx="34373" cy="85031"/>
              </a:xfrm>
              <a:custGeom>
                <a:avLst/>
                <a:gdLst>
                  <a:gd name="T0" fmla="*/ 5 w 7"/>
                  <a:gd name="T1" fmla="*/ 11 h 17"/>
                  <a:gd name="T2" fmla="*/ 1 w 7"/>
                  <a:gd name="T3" fmla="*/ 0 h 17"/>
                  <a:gd name="T4" fmla="*/ 1 w 7"/>
                  <a:gd name="T5" fmla="*/ 2 h 17"/>
                  <a:gd name="T6" fmla="*/ 4 w 7"/>
                  <a:gd name="T7" fmla="*/ 16 h 17"/>
                  <a:gd name="T8" fmla="*/ 4 w 7"/>
                  <a:gd name="T9" fmla="*/ 17 h 17"/>
                  <a:gd name="T10" fmla="*/ 5 w 7"/>
                  <a:gd name="T11" fmla="*/ 16 h 17"/>
                  <a:gd name="T12" fmla="*/ 5 w 7"/>
                  <a:gd name="T13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7">
                    <a:moveTo>
                      <a:pt x="5" y="11"/>
                    </a:moveTo>
                    <a:cubicBezTo>
                      <a:pt x="4" y="6"/>
                      <a:pt x="2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1" y="3"/>
                      <a:pt x="5" y="13"/>
                      <a:pt x="4" y="16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7" y="16"/>
                      <a:pt x="5" y="11"/>
                    </a:cubicBezTo>
                    <a:close/>
                  </a:path>
                </a:pathLst>
              </a:custGeom>
              <a:solidFill>
                <a:srgbClr val="B0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61" name="Freeform 60"/>
              <p:cNvSpPr>
                <a:spLocks/>
              </p:cNvSpPr>
              <p:nvPr/>
            </p:nvSpPr>
            <p:spPr bwMode="auto">
              <a:xfrm>
                <a:off x="9345011" y="3334336"/>
                <a:ext cx="175487" cy="65129"/>
              </a:xfrm>
              <a:custGeom>
                <a:avLst/>
                <a:gdLst>
                  <a:gd name="T0" fmla="*/ 35 w 35"/>
                  <a:gd name="T1" fmla="*/ 13 h 13"/>
                  <a:gd name="T2" fmla="*/ 35 w 35"/>
                  <a:gd name="T3" fmla="*/ 13 h 13"/>
                  <a:gd name="T4" fmla="*/ 17 w 35"/>
                  <a:gd name="T5" fmla="*/ 0 h 13"/>
                  <a:gd name="T6" fmla="*/ 0 w 35"/>
                  <a:gd name="T7" fmla="*/ 13 h 13"/>
                  <a:gd name="T8" fmla="*/ 35 w 35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3">
                    <a:moveTo>
                      <a:pt x="35" y="13"/>
                    </a:moveTo>
                    <a:cubicBezTo>
                      <a:pt x="35" y="13"/>
                      <a:pt x="35" y="13"/>
                      <a:pt x="35" y="13"/>
                    </a:cubicBezTo>
                    <a:cubicBezTo>
                      <a:pt x="35" y="6"/>
                      <a:pt x="27" y="0"/>
                      <a:pt x="17" y="0"/>
                    </a:cubicBezTo>
                    <a:cubicBezTo>
                      <a:pt x="8" y="1"/>
                      <a:pt x="1" y="6"/>
                      <a:pt x="0" y="13"/>
                    </a:cubicBezTo>
                    <a:cubicBezTo>
                      <a:pt x="7" y="13"/>
                      <a:pt x="26" y="13"/>
                      <a:pt x="35" y="13"/>
                    </a:cubicBezTo>
                    <a:close/>
                  </a:path>
                </a:pathLst>
              </a:custGeom>
              <a:solidFill>
                <a:srgbClr val="D7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62" name="Freeform 61"/>
              <p:cNvSpPr>
                <a:spLocks/>
              </p:cNvSpPr>
              <p:nvPr/>
            </p:nvSpPr>
            <p:spPr bwMode="auto">
              <a:xfrm>
                <a:off x="9420996" y="3299961"/>
                <a:ext cx="19900" cy="14473"/>
              </a:xfrm>
              <a:custGeom>
                <a:avLst/>
                <a:gdLst>
                  <a:gd name="T0" fmla="*/ 4 w 4"/>
                  <a:gd name="T1" fmla="*/ 2 h 3"/>
                  <a:gd name="T2" fmla="*/ 2 w 4"/>
                  <a:gd name="T3" fmla="*/ 0 h 3"/>
                  <a:gd name="T4" fmla="*/ 0 w 4"/>
                  <a:gd name="T5" fmla="*/ 0 h 3"/>
                  <a:gd name="T6" fmla="*/ 0 w 4"/>
                  <a:gd name="T7" fmla="*/ 1 h 3"/>
                  <a:gd name="T8" fmla="*/ 0 w 4"/>
                  <a:gd name="T9" fmla="*/ 2 h 3"/>
                  <a:gd name="T10" fmla="*/ 0 w 4"/>
                  <a:gd name="T11" fmla="*/ 1 h 3"/>
                  <a:gd name="T12" fmla="*/ 1 w 4"/>
                  <a:gd name="T13" fmla="*/ 1 h 3"/>
                  <a:gd name="T14" fmla="*/ 1 w 4"/>
                  <a:gd name="T15" fmla="*/ 1 h 3"/>
                  <a:gd name="T16" fmla="*/ 1 w 4"/>
                  <a:gd name="T17" fmla="*/ 1 h 3"/>
                  <a:gd name="T18" fmla="*/ 3 w 4"/>
                  <a:gd name="T19" fmla="*/ 3 h 3"/>
                  <a:gd name="T20" fmla="*/ 3 w 4"/>
                  <a:gd name="T21" fmla="*/ 3 h 3"/>
                  <a:gd name="T22" fmla="*/ 3 w 4"/>
                  <a:gd name="T23" fmla="*/ 3 h 3"/>
                  <a:gd name="T24" fmla="*/ 4 w 4"/>
                  <a:gd name="T2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3">
                    <a:moveTo>
                      <a:pt x="4" y="2"/>
                    </a:moveTo>
                    <a:cubicBezTo>
                      <a:pt x="3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2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3"/>
                      <a:pt x="4" y="2"/>
                      <a:pt x="4" y="2"/>
                    </a:cubicBezTo>
                    <a:close/>
                  </a:path>
                </a:pathLst>
              </a:custGeom>
              <a:solidFill>
                <a:srgbClr val="C8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63" name="Freeform 62"/>
              <p:cNvSpPr>
                <a:spLocks/>
              </p:cNvSpPr>
              <p:nvPr/>
            </p:nvSpPr>
            <p:spPr bwMode="auto">
              <a:xfrm>
                <a:off x="9404714" y="3305389"/>
                <a:ext cx="21710" cy="1447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1 h 3"/>
                  <a:gd name="T6" fmla="*/ 0 w 4"/>
                  <a:gd name="T7" fmla="*/ 2 h 3"/>
                  <a:gd name="T8" fmla="*/ 1 w 4"/>
                  <a:gd name="T9" fmla="*/ 1 h 3"/>
                  <a:gd name="T10" fmla="*/ 1 w 4"/>
                  <a:gd name="T11" fmla="*/ 1 h 3"/>
                  <a:gd name="T12" fmla="*/ 1 w 4"/>
                  <a:gd name="T13" fmla="*/ 1 h 3"/>
                  <a:gd name="T14" fmla="*/ 2 w 4"/>
                  <a:gd name="T15" fmla="*/ 3 h 3"/>
                  <a:gd name="T16" fmla="*/ 3 w 4"/>
                  <a:gd name="T17" fmla="*/ 3 h 3"/>
                  <a:gd name="T18" fmla="*/ 3 w 4"/>
                  <a:gd name="T19" fmla="*/ 3 h 3"/>
                  <a:gd name="T20" fmla="*/ 3 w 4"/>
                  <a:gd name="T21" fmla="*/ 2 h 3"/>
                  <a:gd name="T22" fmla="*/ 2 w 4"/>
                  <a:gd name="T2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2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4" y="2"/>
                      <a:pt x="3" y="2"/>
                    </a:cubicBezTo>
                    <a:cubicBezTo>
                      <a:pt x="3" y="2"/>
                      <a:pt x="2" y="1"/>
                      <a:pt x="2" y="0"/>
                    </a:cubicBezTo>
                    <a:close/>
                  </a:path>
                </a:pathLst>
              </a:custGeom>
              <a:solidFill>
                <a:srgbClr val="C8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64" name="Freeform 63"/>
              <p:cNvSpPr>
                <a:spLocks/>
              </p:cNvSpPr>
              <p:nvPr/>
            </p:nvSpPr>
            <p:spPr bwMode="auto">
              <a:xfrm>
                <a:off x="9384813" y="3310816"/>
                <a:ext cx="19900" cy="14473"/>
              </a:xfrm>
              <a:custGeom>
                <a:avLst/>
                <a:gdLst>
                  <a:gd name="T0" fmla="*/ 3 w 4"/>
                  <a:gd name="T1" fmla="*/ 1 h 3"/>
                  <a:gd name="T2" fmla="*/ 1 w 4"/>
                  <a:gd name="T3" fmla="*/ 0 h 3"/>
                  <a:gd name="T4" fmla="*/ 0 w 4"/>
                  <a:gd name="T5" fmla="*/ 1 h 3"/>
                  <a:gd name="T6" fmla="*/ 1 w 4"/>
                  <a:gd name="T7" fmla="*/ 2 h 3"/>
                  <a:gd name="T8" fmla="*/ 2 w 4"/>
                  <a:gd name="T9" fmla="*/ 1 h 3"/>
                  <a:gd name="T10" fmla="*/ 2 w 4"/>
                  <a:gd name="T11" fmla="*/ 1 h 3"/>
                  <a:gd name="T12" fmla="*/ 2 w 4"/>
                  <a:gd name="T13" fmla="*/ 1 h 3"/>
                  <a:gd name="T14" fmla="*/ 3 w 4"/>
                  <a:gd name="T15" fmla="*/ 3 h 3"/>
                  <a:gd name="T16" fmla="*/ 4 w 4"/>
                  <a:gd name="T17" fmla="*/ 3 h 3"/>
                  <a:gd name="T18" fmla="*/ 4 w 4"/>
                  <a:gd name="T19" fmla="*/ 3 h 3"/>
                  <a:gd name="T20" fmla="*/ 4 w 4"/>
                  <a:gd name="T21" fmla="*/ 3 h 3"/>
                  <a:gd name="T22" fmla="*/ 3 w 4"/>
                  <a:gd name="T2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3">
                    <a:moveTo>
                      <a:pt x="3" y="1"/>
                    </a:move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1"/>
                      <a:pt x="1" y="2"/>
                      <a:pt x="1" y="2"/>
                    </a:cubicBezTo>
                    <a:cubicBezTo>
                      <a:pt x="1" y="2"/>
                      <a:pt x="1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3" y="2"/>
                      <a:pt x="3" y="3"/>
                    </a:cubicBezTo>
                    <a:cubicBezTo>
                      <a:pt x="3" y="3"/>
                      <a:pt x="3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2"/>
                      <a:pt x="3" y="1"/>
                      <a:pt x="3" y="1"/>
                    </a:cubicBezTo>
                    <a:close/>
                  </a:path>
                </a:pathLst>
              </a:custGeom>
              <a:solidFill>
                <a:srgbClr val="C8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65" name="Freeform 64"/>
              <p:cNvSpPr>
                <a:spLocks/>
              </p:cNvSpPr>
              <p:nvPr/>
            </p:nvSpPr>
            <p:spPr bwMode="auto">
              <a:xfrm>
                <a:off x="9370339" y="3314434"/>
                <a:ext cx="19900" cy="16283"/>
              </a:xfrm>
              <a:custGeom>
                <a:avLst/>
                <a:gdLst>
                  <a:gd name="T0" fmla="*/ 3 w 4"/>
                  <a:gd name="T1" fmla="*/ 1 h 3"/>
                  <a:gd name="T2" fmla="*/ 1 w 4"/>
                  <a:gd name="T3" fmla="*/ 0 h 3"/>
                  <a:gd name="T4" fmla="*/ 0 w 4"/>
                  <a:gd name="T5" fmla="*/ 1 h 3"/>
                  <a:gd name="T6" fmla="*/ 1 w 4"/>
                  <a:gd name="T7" fmla="*/ 2 h 3"/>
                  <a:gd name="T8" fmla="*/ 2 w 4"/>
                  <a:gd name="T9" fmla="*/ 1 h 3"/>
                  <a:gd name="T10" fmla="*/ 2 w 4"/>
                  <a:gd name="T11" fmla="*/ 1 h 3"/>
                  <a:gd name="T12" fmla="*/ 2 w 4"/>
                  <a:gd name="T13" fmla="*/ 1 h 3"/>
                  <a:gd name="T14" fmla="*/ 3 w 4"/>
                  <a:gd name="T15" fmla="*/ 3 h 3"/>
                  <a:gd name="T16" fmla="*/ 4 w 4"/>
                  <a:gd name="T17" fmla="*/ 3 h 3"/>
                  <a:gd name="T18" fmla="*/ 4 w 4"/>
                  <a:gd name="T19" fmla="*/ 3 h 3"/>
                  <a:gd name="T20" fmla="*/ 4 w 4"/>
                  <a:gd name="T21" fmla="*/ 2 h 3"/>
                  <a:gd name="T22" fmla="*/ 3 w 4"/>
                  <a:gd name="T2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3">
                    <a:moveTo>
                      <a:pt x="3" y="1"/>
                    </a:move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1" y="2"/>
                    </a:cubicBezTo>
                    <a:cubicBezTo>
                      <a:pt x="1" y="2"/>
                      <a:pt x="1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3" y="2"/>
                      <a:pt x="3" y="3"/>
                    </a:cubicBezTo>
                    <a:cubicBezTo>
                      <a:pt x="3" y="3"/>
                      <a:pt x="3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2"/>
                    </a:cubicBezTo>
                    <a:cubicBezTo>
                      <a:pt x="4" y="2"/>
                      <a:pt x="3" y="1"/>
                      <a:pt x="3" y="1"/>
                    </a:cubicBezTo>
                    <a:close/>
                  </a:path>
                </a:pathLst>
              </a:custGeom>
              <a:solidFill>
                <a:srgbClr val="C8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66" name="Freeform 65"/>
              <p:cNvSpPr>
                <a:spLocks/>
              </p:cNvSpPr>
              <p:nvPr/>
            </p:nvSpPr>
            <p:spPr bwMode="auto">
              <a:xfrm>
                <a:off x="9269027" y="3379564"/>
                <a:ext cx="296700" cy="36183"/>
              </a:xfrm>
              <a:custGeom>
                <a:avLst/>
                <a:gdLst>
                  <a:gd name="T0" fmla="*/ 19 w 59"/>
                  <a:gd name="T1" fmla="*/ 6 h 7"/>
                  <a:gd name="T2" fmla="*/ 0 w 59"/>
                  <a:gd name="T3" fmla="*/ 0 h 7"/>
                  <a:gd name="T4" fmla="*/ 1 w 59"/>
                  <a:gd name="T5" fmla="*/ 1 h 7"/>
                  <a:gd name="T6" fmla="*/ 19 w 59"/>
                  <a:gd name="T7" fmla="*/ 7 h 7"/>
                  <a:gd name="T8" fmla="*/ 57 w 59"/>
                  <a:gd name="T9" fmla="*/ 6 h 7"/>
                  <a:gd name="T10" fmla="*/ 59 w 59"/>
                  <a:gd name="T11" fmla="*/ 5 h 7"/>
                  <a:gd name="T12" fmla="*/ 58 w 59"/>
                  <a:gd name="T13" fmla="*/ 5 h 7"/>
                  <a:gd name="T14" fmla="*/ 19 w 59"/>
                  <a:gd name="T15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7">
                    <a:moveTo>
                      <a:pt x="19" y="6"/>
                    </a:moveTo>
                    <a:cubicBezTo>
                      <a:pt x="6" y="6"/>
                      <a:pt x="1" y="2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ubicBezTo>
                      <a:pt x="1" y="2"/>
                      <a:pt x="5" y="7"/>
                      <a:pt x="19" y="7"/>
                    </a:cubicBezTo>
                    <a:cubicBezTo>
                      <a:pt x="33" y="7"/>
                      <a:pt x="57" y="6"/>
                      <a:pt x="57" y="6"/>
                    </a:cubicBezTo>
                    <a:cubicBezTo>
                      <a:pt x="58" y="6"/>
                      <a:pt x="59" y="6"/>
                      <a:pt x="59" y="5"/>
                    </a:cubicBezTo>
                    <a:cubicBezTo>
                      <a:pt x="59" y="5"/>
                      <a:pt x="58" y="5"/>
                      <a:pt x="58" y="5"/>
                    </a:cubicBezTo>
                    <a:cubicBezTo>
                      <a:pt x="58" y="5"/>
                      <a:pt x="34" y="6"/>
                      <a:pt x="19" y="6"/>
                    </a:cubicBezTo>
                    <a:close/>
                  </a:path>
                </a:pathLst>
              </a:custGeom>
              <a:solidFill>
                <a:srgbClr val="B0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67" name="Freeform 66"/>
              <p:cNvSpPr>
                <a:spLocks/>
              </p:cNvSpPr>
              <p:nvPr/>
            </p:nvSpPr>
            <p:spPr bwMode="auto">
              <a:xfrm>
                <a:off x="9269027" y="3370519"/>
                <a:ext cx="296700" cy="39801"/>
              </a:xfrm>
              <a:custGeom>
                <a:avLst/>
                <a:gdLst>
                  <a:gd name="T0" fmla="*/ 57 w 59"/>
                  <a:gd name="T1" fmla="*/ 3 h 8"/>
                  <a:gd name="T2" fmla="*/ 57 w 59"/>
                  <a:gd name="T3" fmla="*/ 3 h 8"/>
                  <a:gd name="T4" fmla="*/ 21 w 59"/>
                  <a:gd name="T5" fmla="*/ 4 h 8"/>
                  <a:gd name="T6" fmla="*/ 1 w 59"/>
                  <a:gd name="T7" fmla="*/ 0 h 8"/>
                  <a:gd name="T8" fmla="*/ 0 w 59"/>
                  <a:gd name="T9" fmla="*/ 1 h 8"/>
                  <a:gd name="T10" fmla="*/ 0 w 59"/>
                  <a:gd name="T11" fmla="*/ 2 h 8"/>
                  <a:gd name="T12" fmla="*/ 19 w 59"/>
                  <a:gd name="T13" fmla="*/ 8 h 8"/>
                  <a:gd name="T14" fmla="*/ 58 w 59"/>
                  <a:gd name="T15" fmla="*/ 7 h 8"/>
                  <a:gd name="T16" fmla="*/ 59 w 59"/>
                  <a:gd name="T17" fmla="*/ 7 h 8"/>
                  <a:gd name="T18" fmla="*/ 59 w 59"/>
                  <a:gd name="T19" fmla="*/ 6 h 8"/>
                  <a:gd name="T20" fmla="*/ 57 w 59"/>
                  <a:gd name="T21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9" h="8">
                    <a:moveTo>
                      <a:pt x="57" y="3"/>
                    </a:move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35" y="4"/>
                      <a:pt x="21" y="4"/>
                    </a:cubicBezTo>
                    <a:cubicBezTo>
                      <a:pt x="17" y="5"/>
                      <a:pt x="5" y="5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4"/>
                      <a:pt x="6" y="8"/>
                      <a:pt x="19" y="8"/>
                    </a:cubicBezTo>
                    <a:cubicBezTo>
                      <a:pt x="34" y="8"/>
                      <a:pt x="58" y="7"/>
                      <a:pt x="58" y="7"/>
                    </a:cubicBezTo>
                    <a:cubicBezTo>
                      <a:pt x="58" y="7"/>
                      <a:pt x="59" y="7"/>
                      <a:pt x="59" y="7"/>
                    </a:cubicBezTo>
                    <a:cubicBezTo>
                      <a:pt x="59" y="7"/>
                      <a:pt x="59" y="6"/>
                      <a:pt x="59" y="6"/>
                    </a:cubicBezTo>
                    <a:cubicBezTo>
                      <a:pt x="59" y="4"/>
                      <a:pt x="58" y="3"/>
                      <a:pt x="57" y="3"/>
                    </a:cubicBezTo>
                    <a:close/>
                  </a:path>
                </a:pathLst>
              </a:custGeom>
              <a:solidFill>
                <a:srgbClr val="C8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68" name="Freeform 67"/>
              <p:cNvSpPr>
                <a:spLocks/>
              </p:cNvSpPr>
              <p:nvPr/>
            </p:nvSpPr>
            <p:spPr bwMode="auto">
              <a:xfrm>
                <a:off x="9430042" y="3229405"/>
                <a:ext cx="226143" cy="240617"/>
              </a:xfrm>
              <a:custGeom>
                <a:avLst/>
                <a:gdLst>
                  <a:gd name="T0" fmla="*/ 34 w 45"/>
                  <a:gd name="T1" fmla="*/ 0 h 48"/>
                  <a:gd name="T2" fmla="*/ 34 w 45"/>
                  <a:gd name="T3" fmla="*/ 34 h 48"/>
                  <a:gd name="T4" fmla="*/ 6 w 45"/>
                  <a:gd name="T5" fmla="*/ 37 h 48"/>
                  <a:gd name="T6" fmla="*/ 4 w 45"/>
                  <a:gd name="T7" fmla="*/ 36 h 48"/>
                  <a:gd name="T8" fmla="*/ 0 w 45"/>
                  <a:gd name="T9" fmla="*/ 40 h 48"/>
                  <a:gd name="T10" fmla="*/ 2 w 45"/>
                  <a:gd name="T11" fmla="*/ 43 h 48"/>
                  <a:gd name="T12" fmla="*/ 9 w 45"/>
                  <a:gd name="T13" fmla="*/ 47 h 48"/>
                  <a:gd name="T14" fmla="*/ 37 w 45"/>
                  <a:gd name="T15" fmla="*/ 46 h 48"/>
                  <a:gd name="T16" fmla="*/ 45 w 45"/>
                  <a:gd name="T17" fmla="*/ 42 h 48"/>
                  <a:gd name="T18" fmla="*/ 45 w 45"/>
                  <a:gd name="T19" fmla="*/ 0 h 48"/>
                  <a:gd name="T20" fmla="*/ 34 w 45"/>
                  <a:gd name="T2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5" h="48">
                    <a:moveTo>
                      <a:pt x="34" y="0"/>
                    </a:moveTo>
                    <a:cubicBezTo>
                      <a:pt x="34" y="34"/>
                      <a:pt x="34" y="34"/>
                      <a:pt x="34" y="34"/>
                    </a:cubicBezTo>
                    <a:cubicBezTo>
                      <a:pt x="30" y="34"/>
                      <a:pt x="14" y="34"/>
                      <a:pt x="6" y="37"/>
                    </a:cubicBezTo>
                    <a:cubicBezTo>
                      <a:pt x="6" y="37"/>
                      <a:pt x="5" y="36"/>
                      <a:pt x="4" y="36"/>
                    </a:cubicBezTo>
                    <a:cubicBezTo>
                      <a:pt x="2" y="36"/>
                      <a:pt x="0" y="38"/>
                      <a:pt x="0" y="40"/>
                    </a:cubicBezTo>
                    <a:cubicBezTo>
                      <a:pt x="0" y="41"/>
                      <a:pt x="1" y="42"/>
                      <a:pt x="2" y="43"/>
                    </a:cubicBezTo>
                    <a:cubicBezTo>
                      <a:pt x="3" y="45"/>
                      <a:pt x="5" y="47"/>
                      <a:pt x="9" y="47"/>
                    </a:cubicBezTo>
                    <a:cubicBezTo>
                      <a:pt x="12" y="47"/>
                      <a:pt x="30" y="44"/>
                      <a:pt x="37" y="46"/>
                    </a:cubicBezTo>
                    <a:cubicBezTo>
                      <a:pt x="44" y="48"/>
                      <a:pt x="45" y="42"/>
                      <a:pt x="45" y="42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3B5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69" name="Freeform 68"/>
              <p:cNvSpPr>
                <a:spLocks/>
              </p:cNvSpPr>
              <p:nvPr/>
            </p:nvSpPr>
            <p:spPr bwMode="auto">
              <a:xfrm>
                <a:off x="9404714" y="3370519"/>
                <a:ext cx="282227" cy="110359"/>
              </a:xfrm>
              <a:custGeom>
                <a:avLst/>
                <a:gdLst>
                  <a:gd name="T0" fmla="*/ 52 w 56"/>
                  <a:gd name="T1" fmla="*/ 2 h 22"/>
                  <a:gd name="T2" fmla="*/ 42 w 56"/>
                  <a:gd name="T3" fmla="*/ 3 h 22"/>
                  <a:gd name="T4" fmla="*/ 38 w 56"/>
                  <a:gd name="T5" fmla="*/ 0 h 22"/>
                  <a:gd name="T6" fmla="*/ 21 w 56"/>
                  <a:gd name="T7" fmla="*/ 6 h 22"/>
                  <a:gd name="T8" fmla="*/ 12 w 56"/>
                  <a:gd name="T9" fmla="*/ 7 h 22"/>
                  <a:gd name="T10" fmla="*/ 5 w 56"/>
                  <a:gd name="T11" fmla="*/ 8 h 22"/>
                  <a:gd name="T12" fmla="*/ 2 w 56"/>
                  <a:gd name="T13" fmla="*/ 9 h 22"/>
                  <a:gd name="T14" fmla="*/ 6 w 56"/>
                  <a:gd name="T15" fmla="*/ 11 h 22"/>
                  <a:gd name="T16" fmla="*/ 13 w 56"/>
                  <a:gd name="T17" fmla="*/ 18 h 22"/>
                  <a:gd name="T18" fmla="*/ 0 w 56"/>
                  <a:gd name="T19" fmla="*/ 15 h 22"/>
                  <a:gd name="T20" fmla="*/ 5 w 56"/>
                  <a:gd name="T21" fmla="*/ 19 h 22"/>
                  <a:gd name="T22" fmla="*/ 33 w 56"/>
                  <a:gd name="T23" fmla="*/ 19 h 22"/>
                  <a:gd name="T24" fmla="*/ 52 w 56"/>
                  <a:gd name="T25" fmla="*/ 19 h 22"/>
                  <a:gd name="T26" fmla="*/ 54 w 56"/>
                  <a:gd name="T27" fmla="*/ 18 h 22"/>
                  <a:gd name="T28" fmla="*/ 54 w 56"/>
                  <a:gd name="T29" fmla="*/ 16 h 22"/>
                  <a:gd name="T30" fmla="*/ 52 w 56"/>
                  <a:gd name="T31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" h="22">
                    <a:moveTo>
                      <a:pt x="52" y="2"/>
                    </a:moveTo>
                    <a:cubicBezTo>
                      <a:pt x="49" y="5"/>
                      <a:pt x="48" y="5"/>
                      <a:pt x="42" y="3"/>
                    </a:cubicBezTo>
                    <a:cubicBezTo>
                      <a:pt x="40" y="3"/>
                      <a:pt x="39" y="2"/>
                      <a:pt x="38" y="0"/>
                    </a:cubicBezTo>
                    <a:cubicBezTo>
                      <a:pt x="36" y="2"/>
                      <a:pt x="25" y="5"/>
                      <a:pt x="21" y="6"/>
                    </a:cubicBezTo>
                    <a:cubicBezTo>
                      <a:pt x="18" y="7"/>
                      <a:pt x="14" y="8"/>
                      <a:pt x="12" y="7"/>
                    </a:cubicBezTo>
                    <a:cubicBezTo>
                      <a:pt x="10" y="8"/>
                      <a:pt x="7" y="8"/>
                      <a:pt x="5" y="8"/>
                    </a:cubicBezTo>
                    <a:cubicBezTo>
                      <a:pt x="4" y="8"/>
                      <a:pt x="3" y="9"/>
                      <a:pt x="2" y="9"/>
                    </a:cubicBezTo>
                    <a:cubicBezTo>
                      <a:pt x="3" y="10"/>
                      <a:pt x="4" y="10"/>
                      <a:pt x="6" y="11"/>
                    </a:cubicBezTo>
                    <a:cubicBezTo>
                      <a:pt x="12" y="13"/>
                      <a:pt x="13" y="16"/>
                      <a:pt x="13" y="18"/>
                    </a:cubicBezTo>
                    <a:cubicBezTo>
                      <a:pt x="13" y="20"/>
                      <a:pt x="4" y="18"/>
                      <a:pt x="0" y="15"/>
                    </a:cubicBezTo>
                    <a:cubicBezTo>
                      <a:pt x="1" y="17"/>
                      <a:pt x="2" y="18"/>
                      <a:pt x="5" y="19"/>
                    </a:cubicBezTo>
                    <a:cubicBezTo>
                      <a:pt x="12" y="22"/>
                      <a:pt x="33" y="19"/>
                      <a:pt x="33" y="19"/>
                    </a:cubicBezTo>
                    <a:cubicBezTo>
                      <a:pt x="52" y="19"/>
                      <a:pt x="52" y="19"/>
                      <a:pt x="52" y="19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3" y="18"/>
                      <a:pt x="53" y="17"/>
                      <a:pt x="54" y="16"/>
                    </a:cubicBezTo>
                    <a:cubicBezTo>
                      <a:pt x="56" y="15"/>
                      <a:pt x="52" y="2"/>
                      <a:pt x="52" y="2"/>
                    </a:cubicBezTo>
                    <a:close/>
                  </a:path>
                </a:pathLst>
              </a:custGeom>
              <a:solidFill>
                <a:srgbClr val="E6E7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70" name="Freeform 69"/>
              <p:cNvSpPr>
                <a:spLocks/>
              </p:cNvSpPr>
              <p:nvPr/>
            </p:nvSpPr>
            <p:spPr bwMode="auto">
              <a:xfrm>
                <a:off x="9404714" y="3415747"/>
                <a:ext cx="66938" cy="54274"/>
              </a:xfrm>
              <a:custGeom>
                <a:avLst/>
                <a:gdLst>
                  <a:gd name="T0" fmla="*/ 13 w 13"/>
                  <a:gd name="T1" fmla="*/ 9 h 11"/>
                  <a:gd name="T2" fmla="*/ 6 w 13"/>
                  <a:gd name="T3" fmla="*/ 2 h 11"/>
                  <a:gd name="T4" fmla="*/ 2 w 13"/>
                  <a:gd name="T5" fmla="*/ 0 h 11"/>
                  <a:gd name="T6" fmla="*/ 0 w 13"/>
                  <a:gd name="T7" fmla="*/ 6 h 11"/>
                  <a:gd name="T8" fmla="*/ 13 w 13"/>
                  <a:gd name="T9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1">
                    <a:moveTo>
                      <a:pt x="13" y="9"/>
                    </a:moveTo>
                    <a:cubicBezTo>
                      <a:pt x="13" y="7"/>
                      <a:pt x="12" y="4"/>
                      <a:pt x="6" y="2"/>
                    </a:cubicBezTo>
                    <a:cubicBezTo>
                      <a:pt x="4" y="1"/>
                      <a:pt x="3" y="1"/>
                      <a:pt x="2" y="0"/>
                    </a:cubicBezTo>
                    <a:cubicBezTo>
                      <a:pt x="1" y="1"/>
                      <a:pt x="0" y="3"/>
                      <a:pt x="0" y="6"/>
                    </a:cubicBezTo>
                    <a:cubicBezTo>
                      <a:pt x="4" y="9"/>
                      <a:pt x="13" y="11"/>
                      <a:pt x="13" y="9"/>
                    </a:cubicBezTo>
                    <a:close/>
                  </a:path>
                </a:pathLst>
              </a:custGeom>
              <a:solidFill>
                <a:srgbClr val="C8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71" name="Freeform 70"/>
              <p:cNvSpPr>
                <a:spLocks/>
              </p:cNvSpPr>
              <p:nvPr/>
            </p:nvSpPr>
            <p:spPr bwMode="auto">
              <a:xfrm>
                <a:off x="9466225" y="3350617"/>
                <a:ext cx="231571" cy="110359"/>
              </a:xfrm>
              <a:custGeom>
                <a:avLst/>
                <a:gdLst>
                  <a:gd name="T0" fmla="*/ 21 w 46"/>
                  <a:gd name="T1" fmla="*/ 4 h 22"/>
                  <a:gd name="T2" fmla="*/ 27 w 46"/>
                  <a:gd name="T3" fmla="*/ 3 h 22"/>
                  <a:gd name="T4" fmla="*/ 36 w 46"/>
                  <a:gd name="T5" fmla="*/ 6 h 22"/>
                  <a:gd name="T6" fmla="*/ 41 w 46"/>
                  <a:gd name="T7" fmla="*/ 4 h 22"/>
                  <a:gd name="T8" fmla="*/ 41 w 46"/>
                  <a:gd name="T9" fmla="*/ 4 h 22"/>
                  <a:gd name="T10" fmla="*/ 41 w 46"/>
                  <a:gd name="T11" fmla="*/ 6 h 22"/>
                  <a:gd name="T12" fmla="*/ 44 w 46"/>
                  <a:gd name="T13" fmla="*/ 21 h 22"/>
                  <a:gd name="T14" fmla="*/ 44 w 46"/>
                  <a:gd name="T15" fmla="*/ 21 h 22"/>
                  <a:gd name="T16" fmla="*/ 42 w 46"/>
                  <a:gd name="T17" fmla="*/ 22 h 22"/>
                  <a:gd name="T18" fmla="*/ 42 w 46"/>
                  <a:gd name="T19" fmla="*/ 20 h 22"/>
                  <a:gd name="T20" fmla="*/ 39 w 46"/>
                  <a:gd name="T21" fmla="*/ 8 h 22"/>
                  <a:gd name="T22" fmla="*/ 29 w 46"/>
                  <a:gd name="T23" fmla="*/ 8 h 22"/>
                  <a:gd name="T24" fmla="*/ 25 w 46"/>
                  <a:gd name="T25" fmla="*/ 6 h 22"/>
                  <a:gd name="T26" fmla="*/ 8 w 46"/>
                  <a:gd name="T27" fmla="*/ 11 h 22"/>
                  <a:gd name="T28" fmla="*/ 0 w 46"/>
                  <a:gd name="T29" fmla="*/ 11 h 22"/>
                  <a:gd name="T30" fmla="*/ 21 w 46"/>
                  <a:gd name="T31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6" h="22">
                    <a:moveTo>
                      <a:pt x="21" y="4"/>
                    </a:moveTo>
                    <a:cubicBezTo>
                      <a:pt x="23" y="2"/>
                      <a:pt x="25" y="0"/>
                      <a:pt x="27" y="3"/>
                    </a:cubicBezTo>
                    <a:cubicBezTo>
                      <a:pt x="30" y="6"/>
                      <a:pt x="32" y="7"/>
                      <a:pt x="36" y="6"/>
                    </a:cubicBezTo>
                    <a:cubicBezTo>
                      <a:pt x="40" y="4"/>
                      <a:pt x="40" y="3"/>
                      <a:pt x="41" y="4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1" y="5"/>
                      <a:pt x="41" y="6"/>
                      <a:pt x="41" y="6"/>
                    </a:cubicBezTo>
                    <a:cubicBezTo>
                      <a:pt x="42" y="8"/>
                      <a:pt x="46" y="17"/>
                      <a:pt x="44" y="21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2" y="22"/>
                      <a:pt x="42" y="22"/>
                      <a:pt x="42" y="22"/>
                    </a:cubicBezTo>
                    <a:cubicBezTo>
                      <a:pt x="41" y="22"/>
                      <a:pt x="41" y="21"/>
                      <a:pt x="42" y="20"/>
                    </a:cubicBezTo>
                    <a:cubicBezTo>
                      <a:pt x="44" y="19"/>
                      <a:pt x="39" y="8"/>
                      <a:pt x="39" y="8"/>
                    </a:cubicBezTo>
                    <a:cubicBezTo>
                      <a:pt x="36" y="10"/>
                      <a:pt x="34" y="10"/>
                      <a:pt x="29" y="8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3" y="7"/>
                      <a:pt x="12" y="10"/>
                      <a:pt x="8" y="11"/>
                    </a:cubicBezTo>
                    <a:cubicBezTo>
                      <a:pt x="5" y="12"/>
                      <a:pt x="2" y="12"/>
                      <a:pt x="0" y="11"/>
                    </a:cubicBezTo>
                    <a:lnTo>
                      <a:pt x="21" y="4"/>
                    </a:lnTo>
                    <a:close/>
                  </a:path>
                </a:pathLst>
              </a:custGeom>
              <a:solidFill>
                <a:srgbClr val="C8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72" name="Freeform 71"/>
              <p:cNvSpPr>
                <a:spLocks/>
              </p:cNvSpPr>
              <p:nvPr/>
            </p:nvSpPr>
            <p:spPr bwMode="auto">
              <a:xfrm>
                <a:off x="9672468" y="3370519"/>
                <a:ext cx="28946" cy="85031"/>
              </a:xfrm>
              <a:custGeom>
                <a:avLst/>
                <a:gdLst>
                  <a:gd name="T0" fmla="*/ 5 w 6"/>
                  <a:gd name="T1" fmla="*/ 11 h 17"/>
                  <a:gd name="T2" fmla="*/ 0 w 6"/>
                  <a:gd name="T3" fmla="*/ 0 h 17"/>
                  <a:gd name="T4" fmla="*/ 0 w 6"/>
                  <a:gd name="T5" fmla="*/ 2 h 17"/>
                  <a:gd name="T6" fmla="*/ 3 w 6"/>
                  <a:gd name="T7" fmla="*/ 17 h 17"/>
                  <a:gd name="T8" fmla="*/ 3 w 6"/>
                  <a:gd name="T9" fmla="*/ 17 h 17"/>
                  <a:gd name="T10" fmla="*/ 4 w 6"/>
                  <a:gd name="T11" fmla="*/ 16 h 17"/>
                  <a:gd name="T12" fmla="*/ 5 w 6"/>
                  <a:gd name="T13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7">
                    <a:moveTo>
                      <a:pt x="5" y="11"/>
                    </a:moveTo>
                    <a:cubicBezTo>
                      <a:pt x="4" y="7"/>
                      <a:pt x="2" y="0"/>
                      <a:pt x="0" y="0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1" y="4"/>
                      <a:pt x="5" y="13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6"/>
                      <a:pt x="6" y="16"/>
                      <a:pt x="5" y="11"/>
                    </a:cubicBezTo>
                    <a:close/>
                  </a:path>
                </a:pathLst>
              </a:custGeom>
              <a:solidFill>
                <a:srgbClr val="B0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73" name="Freeform 72"/>
              <p:cNvSpPr>
                <a:spLocks/>
              </p:cNvSpPr>
              <p:nvPr/>
            </p:nvSpPr>
            <p:spPr bwMode="auto">
              <a:xfrm>
                <a:off x="9480698" y="3399465"/>
                <a:ext cx="171869" cy="66939"/>
              </a:xfrm>
              <a:custGeom>
                <a:avLst/>
                <a:gdLst>
                  <a:gd name="T0" fmla="*/ 34 w 34"/>
                  <a:gd name="T1" fmla="*/ 13 h 13"/>
                  <a:gd name="T2" fmla="*/ 34 w 34"/>
                  <a:gd name="T3" fmla="*/ 13 h 13"/>
                  <a:gd name="T4" fmla="*/ 17 w 34"/>
                  <a:gd name="T5" fmla="*/ 1 h 13"/>
                  <a:gd name="T6" fmla="*/ 0 w 34"/>
                  <a:gd name="T7" fmla="*/ 13 h 13"/>
                  <a:gd name="T8" fmla="*/ 34 w 34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13">
                    <a:moveTo>
                      <a:pt x="34" y="13"/>
                    </a:moveTo>
                    <a:cubicBezTo>
                      <a:pt x="34" y="13"/>
                      <a:pt x="34" y="13"/>
                      <a:pt x="34" y="13"/>
                    </a:cubicBezTo>
                    <a:cubicBezTo>
                      <a:pt x="34" y="6"/>
                      <a:pt x="26" y="0"/>
                      <a:pt x="17" y="1"/>
                    </a:cubicBezTo>
                    <a:cubicBezTo>
                      <a:pt x="8" y="1"/>
                      <a:pt x="0" y="6"/>
                      <a:pt x="0" y="13"/>
                    </a:cubicBezTo>
                    <a:cubicBezTo>
                      <a:pt x="7" y="13"/>
                      <a:pt x="26" y="13"/>
                      <a:pt x="34" y="13"/>
                    </a:cubicBezTo>
                    <a:close/>
                  </a:path>
                </a:pathLst>
              </a:custGeom>
              <a:solidFill>
                <a:srgbClr val="D7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74" name="Freeform 73"/>
              <p:cNvSpPr>
                <a:spLocks/>
              </p:cNvSpPr>
              <p:nvPr/>
            </p:nvSpPr>
            <p:spPr bwMode="auto">
              <a:xfrm>
                <a:off x="9551254" y="3365091"/>
                <a:ext cx="19900" cy="14473"/>
              </a:xfrm>
              <a:custGeom>
                <a:avLst/>
                <a:gdLst>
                  <a:gd name="T0" fmla="*/ 4 w 4"/>
                  <a:gd name="T1" fmla="*/ 2 h 3"/>
                  <a:gd name="T2" fmla="*/ 2 w 4"/>
                  <a:gd name="T3" fmla="*/ 0 h 3"/>
                  <a:gd name="T4" fmla="*/ 1 w 4"/>
                  <a:gd name="T5" fmla="*/ 0 h 3"/>
                  <a:gd name="T6" fmla="*/ 0 w 4"/>
                  <a:gd name="T7" fmla="*/ 1 h 3"/>
                  <a:gd name="T8" fmla="*/ 0 w 4"/>
                  <a:gd name="T9" fmla="*/ 2 h 3"/>
                  <a:gd name="T10" fmla="*/ 1 w 4"/>
                  <a:gd name="T11" fmla="*/ 1 h 3"/>
                  <a:gd name="T12" fmla="*/ 1 w 4"/>
                  <a:gd name="T13" fmla="*/ 1 h 3"/>
                  <a:gd name="T14" fmla="*/ 1 w 4"/>
                  <a:gd name="T15" fmla="*/ 1 h 3"/>
                  <a:gd name="T16" fmla="*/ 2 w 4"/>
                  <a:gd name="T17" fmla="*/ 1 h 3"/>
                  <a:gd name="T18" fmla="*/ 3 w 4"/>
                  <a:gd name="T19" fmla="*/ 3 h 3"/>
                  <a:gd name="T20" fmla="*/ 4 w 4"/>
                  <a:gd name="T21" fmla="*/ 3 h 3"/>
                  <a:gd name="T22" fmla="*/ 4 w 4"/>
                  <a:gd name="T23" fmla="*/ 3 h 3"/>
                  <a:gd name="T24" fmla="*/ 4 w 4"/>
                  <a:gd name="T2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3">
                    <a:moveTo>
                      <a:pt x="4" y="2"/>
                    </a:moveTo>
                    <a:cubicBezTo>
                      <a:pt x="4" y="1"/>
                      <a:pt x="3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3" y="2"/>
                      <a:pt x="3" y="3"/>
                    </a:cubicBezTo>
                    <a:cubicBezTo>
                      <a:pt x="3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2"/>
                      <a:pt x="4" y="2"/>
                    </a:cubicBezTo>
                    <a:close/>
                  </a:path>
                </a:pathLst>
              </a:custGeom>
              <a:solidFill>
                <a:srgbClr val="C8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75" name="Freeform 74"/>
              <p:cNvSpPr>
                <a:spLocks/>
              </p:cNvSpPr>
              <p:nvPr/>
            </p:nvSpPr>
            <p:spPr bwMode="auto">
              <a:xfrm>
                <a:off x="9536781" y="3370519"/>
                <a:ext cx="19900" cy="14473"/>
              </a:xfrm>
              <a:custGeom>
                <a:avLst/>
                <a:gdLst>
                  <a:gd name="T0" fmla="*/ 3 w 4"/>
                  <a:gd name="T1" fmla="*/ 0 h 3"/>
                  <a:gd name="T2" fmla="*/ 1 w 4"/>
                  <a:gd name="T3" fmla="*/ 0 h 3"/>
                  <a:gd name="T4" fmla="*/ 0 w 4"/>
                  <a:gd name="T5" fmla="*/ 1 h 3"/>
                  <a:gd name="T6" fmla="*/ 0 w 4"/>
                  <a:gd name="T7" fmla="*/ 2 h 3"/>
                  <a:gd name="T8" fmla="*/ 1 w 4"/>
                  <a:gd name="T9" fmla="*/ 1 h 3"/>
                  <a:gd name="T10" fmla="*/ 1 w 4"/>
                  <a:gd name="T11" fmla="*/ 1 h 3"/>
                  <a:gd name="T12" fmla="*/ 2 w 4"/>
                  <a:gd name="T13" fmla="*/ 1 h 3"/>
                  <a:gd name="T14" fmla="*/ 3 w 4"/>
                  <a:gd name="T15" fmla="*/ 3 h 3"/>
                  <a:gd name="T16" fmla="*/ 4 w 4"/>
                  <a:gd name="T17" fmla="*/ 3 h 3"/>
                  <a:gd name="T18" fmla="*/ 4 w 4"/>
                  <a:gd name="T19" fmla="*/ 3 h 3"/>
                  <a:gd name="T20" fmla="*/ 4 w 4"/>
                  <a:gd name="T21" fmla="*/ 2 h 3"/>
                  <a:gd name="T22" fmla="*/ 3 w 4"/>
                  <a:gd name="T2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cubicBezTo>
                      <a:pt x="2" y="0"/>
                      <a:pt x="2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2" y="1"/>
                      <a:pt x="3" y="2"/>
                      <a:pt x="3" y="3"/>
                    </a:cubicBezTo>
                    <a:cubicBezTo>
                      <a:pt x="3" y="3"/>
                      <a:pt x="3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2"/>
                    </a:cubicBezTo>
                    <a:cubicBezTo>
                      <a:pt x="4" y="2"/>
                      <a:pt x="3" y="1"/>
                      <a:pt x="3" y="0"/>
                    </a:cubicBezTo>
                    <a:close/>
                  </a:path>
                </a:pathLst>
              </a:custGeom>
              <a:solidFill>
                <a:srgbClr val="C8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76" name="Freeform 75"/>
              <p:cNvSpPr>
                <a:spLocks/>
              </p:cNvSpPr>
              <p:nvPr/>
            </p:nvSpPr>
            <p:spPr bwMode="auto">
              <a:xfrm>
                <a:off x="9520499" y="3375945"/>
                <a:ext cx="19900" cy="14473"/>
              </a:xfrm>
              <a:custGeom>
                <a:avLst/>
                <a:gdLst>
                  <a:gd name="T0" fmla="*/ 3 w 4"/>
                  <a:gd name="T1" fmla="*/ 1 h 3"/>
                  <a:gd name="T2" fmla="*/ 1 w 4"/>
                  <a:gd name="T3" fmla="*/ 0 h 3"/>
                  <a:gd name="T4" fmla="*/ 0 w 4"/>
                  <a:gd name="T5" fmla="*/ 1 h 3"/>
                  <a:gd name="T6" fmla="*/ 0 w 4"/>
                  <a:gd name="T7" fmla="*/ 2 h 3"/>
                  <a:gd name="T8" fmla="*/ 1 w 4"/>
                  <a:gd name="T9" fmla="*/ 1 h 3"/>
                  <a:gd name="T10" fmla="*/ 1 w 4"/>
                  <a:gd name="T11" fmla="*/ 1 h 3"/>
                  <a:gd name="T12" fmla="*/ 2 w 4"/>
                  <a:gd name="T13" fmla="*/ 1 h 3"/>
                  <a:gd name="T14" fmla="*/ 3 w 4"/>
                  <a:gd name="T15" fmla="*/ 3 h 3"/>
                  <a:gd name="T16" fmla="*/ 3 w 4"/>
                  <a:gd name="T17" fmla="*/ 3 h 3"/>
                  <a:gd name="T18" fmla="*/ 4 w 4"/>
                  <a:gd name="T19" fmla="*/ 3 h 3"/>
                  <a:gd name="T20" fmla="*/ 4 w 4"/>
                  <a:gd name="T21" fmla="*/ 3 h 3"/>
                  <a:gd name="T22" fmla="*/ 3 w 4"/>
                  <a:gd name="T2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3">
                    <a:moveTo>
                      <a:pt x="3" y="1"/>
                    </a:moveTo>
                    <a:cubicBezTo>
                      <a:pt x="2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2"/>
                      <a:pt x="2" y="2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2"/>
                      <a:pt x="3" y="1"/>
                      <a:pt x="3" y="1"/>
                    </a:cubicBezTo>
                    <a:close/>
                  </a:path>
                </a:pathLst>
              </a:custGeom>
              <a:solidFill>
                <a:srgbClr val="C8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77" name="Freeform 76"/>
              <p:cNvSpPr>
                <a:spLocks/>
              </p:cNvSpPr>
              <p:nvPr/>
            </p:nvSpPr>
            <p:spPr bwMode="auto">
              <a:xfrm>
                <a:off x="9506026" y="3379564"/>
                <a:ext cx="19900" cy="16283"/>
              </a:xfrm>
              <a:custGeom>
                <a:avLst/>
                <a:gdLst>
                  <a:gd name="T0" fmla="*/ 3 w 4"/>
                  <a:gd name="T1" fmla="*/ 1 h 3"/>
                  <a:gd name="T2" fmla="*/ 1 w 4"/>
                  <a:gd name="T3" fmla="*/ 0 h 3"/>
                  <a:gd name="T4" fmla="*/ 0 w 4"/>
                  <a:gd name="T5" fmla="*/ 1 h 3"/>
                  <a:gd name="T6" fmla="*/ 0 w 4"/>
                  <a:gd name="T7" fmla="*/ 2 h 3"/>
                  <a:gd name="T8" fmla="*/ 1 w 4"/>
                  <a:gd name="T9" fmla="*/ 1 h 3"/>
                  <a:gd name="T10" fmla="*/ 1 w 4"/>
                  <a:gd name="T11" fmla="*/ 1 h 3"/>
                  <a:gd name="T12" fmla="*/ 2 w 4"/>
                  <a:gd name="T13" fmla="*/ 1 h 3"/>
                  <a:gd name="T14" fmla="*/ 3 w 4"/>
                  <a:gd name="T15" fmla="*/ 3 h 3"/>
                  <a:gd name="T16" fmla="*/ 3 w 4"/>
                  <a:gd name="T17" fmla="*/ 3 h 3"/>
                  <a:gd name="T18" fmla="*/ 4 w 4"/>
                  <a:gd name="T19" fmla="*/ 3 h 3"/>
                  <a:gd name="T20" fmla="*/ 4 w 4"/>
                  <a:gd name="T21" fmla="*/ 3 h 3"/>
                  <a:gd name="T22" fmla="*/ 3 w 4"/>
                  <a:gd name="T2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3">
                    <a:moveTo>
                      <a:pt x="3" y="1"/>
                    </a:moveTo>
                    <a:cubicBezTo>
                      <a:pt x="2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2"/>
                      <a:pt x="2" y="2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2"/>
                      <a:pt x="3" y="1"/>
                      <a:pt x="3" y="1"/>
                    </a:cubicBezTo>
                    <a:close/>
                  </a:path>
                </a:pathLst>
              </a:custGeom>
              <a:solidFill>
                <a:srgbClr val="C8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78" name="Freeform 77"/>
              <p:cNvSpPr>
                <a:spLocks/>
              </p:cNvSpPr>
              <p:nvPr/>
            </p:nvSpPr>
            <p:spPr bwMode="auto">
              <a:xfrm>
                <a:off x="9404714" y="3444693"/>
                <a:ext cx="296700" cy="41611"/>
              </a:xfrm>
              <a:custGeom>
                <a:avLst/>
                <a:gdLst>
                  <a:gd name="T0" fmla="*/ 19 w 59"/>
                  <a:gd name="T1" fmla="*/ 6 h 8"/>
                  <a:gd name="T2" fmla="*/ 0 w 59"/>
                  <a:gd name="T3" fmla="*/ 0 h 8"/>
                  <a:gd name="T4" fmla="*/ 0 w 59"/>
                  <a:gd name="T5" fmla="*/ 1 h 8"/>
                  <a:gd name="T6" fmla="*/ 19 w 59"/>
                  <a:gd name="T7" fmla="*/ 7 h 8"/>
                  <a:gd name="T8" fmla="*/ 57 w 59"/>
                  <a:gd name="T9" fmla="*/ 6 h 8"/>
                  <a:gd name="T10" fmla="*/ 59 w 59"/>
                  <a:gd name="T11" fmla="*/ 5 h 8"/>
                  <a:gd name="T12" fmla="*/ 58 w 59"/>
                  <a:gd name="T13" fmla="*/ 5 h 8"/>
                  <a:gd name="T14" fmla="*/ 19 w 59"/>
                  <a:gd name="T15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8">
                    <a:moveTo>
                      <a:pt x="19" y="6"/>
                    </a:moveTo>
                    <a:cubicBezTo>
                      <a:pt x="6" y="7"/>
                      <a:pt x="1" y="2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" y="2"/>
                      <a:pt x="5" y="8"/>
                      <a:pt x="19" y="7"/>
                    </a:cubicBezTo>
                    <a:cubicBezTo>
                      <a:pt x="33" y="7"/>
                      <a:pt x="56" y="6"/>
                      <a:pt x="57" y="6"/>
                    </a:cubicBezTo>
                    <a:cubicBezTo>
                      <a:pt x="57" y="6"/>
                      <a:pt x="58" y="6"/>
                      <a:pt x="59" y="5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57" y="5"/>
                      <a:pt x="34" y="6"/>
                      <a:pt x="19" y="6"/>
                    </a:cubicBezTo>
                    <a:close/>
                  </a:path>
                </a:pathLst>
              </a:custGeom>
              <a:solidFill>
                <a:srgbClr val="B0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79" name="Freeform 78"/>
              <p:cNvSpPr>
                <a:spLocks/>
              </p:cNvSpPr>
              <p:nvPr/>
            </p:nvSpPr>
            <p:spPr bwMode="auto">
              <a:xfrm>
                <a:off x="9404714" y="3435648"/>
                <a:ext cx="296700" cy="45229"/>
              </a:xfrm>
              <a:custGeom>
                <a:avLst/>
                <a:gdLst>
                  <a:gd name="T0" fmla="*/ 57 w 59"/>
                  <a:gd name="T1" fmla="*/ 4 h 9"/>
                  <a:gd name="T2" fmla="*/ 56 w 59"/>
                  <a:gd name="T3" fmla="*/ 4 h 9"/>
                  <a:gd name="T4" fmla="*/ 21 w 59"/>
                  <a:gd name="T5" fmla="*/ 4 h 9"/>
                  <a:gd name="T6" fmla="*/ 0 w 59"/>
                  <a:gd name="T7" fmla="*/ 0 h 9"/>
                  <a:gd name="T8" fmla="*/ 0 w 59"/>
                  <a:gd name="T9" fmla="*/ 1 h 9"/>
                  <a:gd name="T10" fmla="*/ 0 w 59"/>
                  <a:gd name="T11" fmla="*/ 2 h 9"/>
                  <a:gd name="T12" fmla="*/ 19 w 59"/>
                  <a:gd name="T13" fmla="*/ 8 h 9"/>
                  <a:gd name="T14" fmla="*/ 58 w 59"/>
                  <a:gd name="T15" fmla="*/ 7 h 9"/>
                  <a:gd name="T16" fmla="*/ 59 w 59"/>
                  <a:gd name="T17" fmla="*/ 7 h 9"/>
                  <a:gd name="T18" fmla="*/ 59 w 59"/>
                  <a:gd name="T19" fmla="*/ 6 h 9"/>
                  <a:gd name="T20" fmla="*/ 57 w 59"/>
                  <a:gd name="T21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9" h="9">
                    <a:moveTo>
                      <a:pt x="57" y="4"/>
                    </a:moveTo>
                    <a:cubicBezTo>
                      <a:pt x="57" y="4"/>
                      <a:pt x="56" y="4"/>
                      <a:pt x="56" y="4"/>
                    </a:cubicBezTo>
                    <a:cubicBezTo>
                      <a:pt x="56" y="4"/>
                      <a:pt x="35" y="4"/>
                      <a:pt x="21" y="4"/>
                    </a:cubicBezTo>
                    <a:cubicBezTo>
                      <a:pt x="17" y="5"/>
                      <a:pt x="5" y="5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4"/>
                      <a:pt x="6" y="9"/>
                      <a:pt x="19" y="8"/>
                    </a:cubicBezTo>
                    <a:cubicBezTo>
                      <a:pt x="34" y="8"/>
                      <a:pt x="57" y="7"/>
                      <a:pt x="58" y="7"/>
                    </a:cubicBezTo>
                    <a:cubicBezTo>
                      <a:pt x="58" y="7"/>
                      <a:pt x="58" y="7"/>
                      <a:pt x="59" y="7"/>
                    </a:cubicBezTo>
                    <a:cubicBezTo>
                      <a:pt x="59" y="7"/>
                      <a:pt x="59" y="6"/>
                      <a:pt x="59" y="6"/>
                    </a:cubicBezTo>
                    <a:cubicBezTo>
                      <a:pt x="59" y="5"/>
                      <a:pt x="58" y="3"/>
                      <a:pt x="57" y="4"/>
                    </a:cubicBezTo>
                    <a:close/>
                  </a:path>
                </a:pathLst>
              </a:custGeom>
              <a:solidFill>
                <a:srgbClr val="C8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80" name="Rectangle 79"/>
              <p:cNvSpPr>
                <a:spLocks noChangeArrowheads="1"/>
              </p:cNvSpPr>
              <p:nvPr/>
            </p:nvSpPr>
            <p:spPr bwMode="auto">
              <a:xfrm>
                <a:off x="9686941" y="2194572"/>
                <a:ext cx="135686" cy="307555"/>
              </a:xfrm>
              <a:prstGeom prst="rect">
                <a:avLst/>
              </a:prstGeom>
              <a:solidFill>
                <a:srgbClr val="EC8A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81" name="Freeform 80"/>
              <p:cNvSpPr>
                <a:spLocks/>
              </p:cNvSpPr>
              <p:nvPr/>
            </p:nvSpPr>
            <p:spPr bwMode="auto">
              <a:xfrm>
                <a:off x="9686941" y="2038986"/>
                <a:ext cx="135686" cy="155587"/>
              </a:xfrm>
              <a:custGeom>
                <a:avLst/>
                <a:gdLst>
                  <a:gd name="T0" fmla="*/ 27 w 27"/>
                  <a:gd name="T1" fmla="*/ 0 h 31"/>
                  <a:gd name="T2" fmla="*/ 0 w 27"/>
                  <a:gd name="T3" fmla="*/ 28 h 31"/>
                  <a:gd name="T4" fmla="*/ 0 w 27"/>
                  <a:gd name="T5" fmla="*/ 31 h 31"/>
                  <a:gd name="T6" fmla="*/ 27 w 27"/>
                  <a:gd name="T7" fmla="*/ 31 h 31"/>
                  <a:gd name="T8" fmla="*/ 27 w 27"/>
                  <a:gd name="T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1">
                    <a:moveTo>
                      <a:pt x="27" y="0"/>
                    </a:moveTo>
                    <a:cubicBezTo>
                      <a:pt x="13" y="0"/>
                      <a:pt x="0" y="13"/>
                      <a:pt x="0" y="28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7" y="31"/>
                      <a:pt x="27" y="31"/>
                      <a:pt x="27" y="31"/>
                    </a:cubicBez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D5E7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82" name="Rectangle 81"/>
              <p:cNvSpPr>
                <a:spLocks noChangeArrowheads="1"/>
              </p:cNvSpPr>
              <p:nvPr/>
            </p:nvSpPr>
            <p:spPr bwMode="auto">
              <a:xfrm>
                <a:off x="9667040" y="2185526"/>
                <a:ext cx="155587" cy="70557"/>
              </a:xfrm>
              <a:prstGeom prst="rect">
                <a:avLst/>
              </a:prstGeom>
              <a:solidFill>
                <a:srgbClr val="F5F6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83" name="Freeform 82"/>
              <p:cNvSpPr>
                <a:spLocks/>
              </p:cNvSpPr>
              <p:nvPr/>
            </p:nvSpPr>
            <p:spPr bwMode="auto">
              <a:xfrm>
                <a:off x="9858809" y="2440616"/>
                <a:ext cx="274991" cy="155587"/>
              </a:xfrm>
              <a:custGeom>
                <a:avLst/>
                <a:gdLst>
                  <a:gd name="T0" fmla="*/ 0 w 55"/>
                  <a:gd name="T1" fmla="*/ 22 h 31"/>
                  <a:gd name="T2" fmla="*/ 8 w 55"/>
                  <a:gd name="T3" fmla="*/ 31 h 31"/>
                  <a:gd name="T4" fmla="*/ 47 w 55"/>
                  <a:gd name="T5" fmla="*/ 31 h 31"/>
                  <a:gd name="T6" fmla="*/ 55 w 55"/>
                  <a:gd name="T7" fmla="*/ 22 h 31"/>
                  <a:gd name="T8" fmla="*/ 55 w 55"/>
                  <a:gd name="T9" fmla="*/ 0 h 31"/>
                  <a:gd name="T10" fmla="*/ 0 w 55"/>
                  <a:gd name="T11" fmla="*/ 0 h 31"/>
                  <a:gd name="T12" fmla="*/ 0 w 55"/>
                  <a:gd name="T13" fmla="*/ 2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31">
                    <a:moveTo>
                      <a:pt x="0" y="22"/>
                    </a:moveTo>
                    <a:cubicBezTo>
                      <a:pt x="0" y="27"/>
                      <a:pt x="3" y="31"/>
                      <a:pt x="8" y="31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51" y="31"/>
                      <a:pt x="55" y="27"/>
                      <a:pt x="55" y="22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D8D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84" name="Freeform 83"/>
              <p:cNvSpPr>
                <a:spLocks/>
              </p:cNvSpPr>
              <p:nvPr/>
            </p:nvSpPr>
            <p:spPr bwMode="auto">
              <a:xfrm>
                <a:off x="9822626" y="2386342"/>
                <a:ext cx="347356" cy="0"/>
              </a:xfrm>
              <a:custGeom>
                <a:avLst/>
                <a:gdLst>
                  <a:gd name="T0" fmla="*/ 0 w 192"/>
                  <a:gd name="T1" fmla="*/ 192 w 192"/>
                  <a:gd name="T2" fmla="*/ 0 w 19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92">
                    <a:moveTo>
                      <a:pt x="0" y="0"/>
                    </a:moveTo>
                    <a:lnTo>
                      <a:pt x="19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D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85" name="Freeform 84"/>
              <p:cNvSpPr>
                <a:spLocks/>
              </p:cNvSpPr>
              <p:nvPr/>
            </p:nvSpPr>
            <p:spPr bwMode="auto">
              <a:xfrm>
                <a:off x="9701414" y="1990138"/>
                <a:ext cx="573499" cy="501135"/>
              </a:xfrm>
              <a:custGeom>
                <a:avLst/>
                <a:gdLst>
                  <a:gd name="T0" fmla="*/ 114 w 114"/>
                  <a:gd name="T1" fmla="*/ 28 h 100"/>
                  <a:gd name="T2" fmla="*/ 105 w 114"/>
                  <a:gd name="T3" fmla="*/ 12 h 100"/>
                  <a:gd name="T4" fmla="*/ 86 w 114"/>
                  <a:gd name="T5" fmla="*/ 0 h 100"/>
                  <a:gd name="T6" fmla="*/ 78 w 114"/>
                  <a:gd name="T7" fmla="*/ 0 h 100"/>
                  <a:gd name="T8" fmla="*/ 50 w 114"/>
                  <a:gd name="T9" fmla="*/ 0 h 100"/>
                  <a:gd name="T10" fmla="*/ 34 w 114"/>
                  <a:gd name="T11" fmla="*/ 0 h 100"/>
                  <a:gd name="T12" fmla="*/ 17 w 114"/>
                  <a:gd name="T13" fmla="*/ 9 h 100"/>
                  <a:gd name="T14" fmla="*/ 12 w 114"/>
                  <a:gd name="T15" fmla="*/ 12 h 100"/>
                  <a:gd name="T16" fmla="*/ 2 w 114"/>
                  <a:gd name="T17" fmla="*/ 34 h 100"/>
                  <a:gd name="T18" fmla="*/ 31 w 114"/>
                  <a:gd name="T19" fmla="*/ 100 h 100"/>
                  <a:gd name="T20" fmla="*/ 86 w 114"/>
                  <a:gd name="T21" fmla="*/ 100 h 100"/>
                  <a:gd name="T22" fmla="*/ 114 w 114"/>
                  <a:gd name="T23" fmla="*/ 34 h 100"/>
                  <a:gd name="T24" fmla="*/ 114 w 114"/>
                  <a:gd name="T25" fmla="*/ 2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4" h="100">
                    <a:moveTo>
                      <a:pt x="114" y="28"/>
                    </a:moveTo>
                    <a:cubicBezTo>
                      <a:pt x="114" y="22"/>
                      <a:pt x="111" y="16"/>
                      <a:pt x="105" y="12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4" y="17"/>
                      <a:pt x="0" y="25"/>
                      <a:pt x="2" y="34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86" y="100"/>
                      <a:pt x="86" y="100"/>
                      <a:pt x="86" y="100"/>
                    </a:cubicBezTo>
                    <a:cubicBezTo>
                      <a:pt x="114" y="34"/>
                      <a:pt x="114" y="34"/>
                      <a:pt x="114" y="34"/>
                    </a:cubicBezTo>
                    <a:cubicBezTo>
                      <a:pt x="114" y="32"/>
                      <a:pt x="114" y="30"/>
                      <a:pt x="114" y="28"/>
                    </a:cubicBezTo>
                    <a:close/>
                  </a:path>
                </a:pathLst>
              </a:custGeom>
              <a:solidFill>
                <a:srgbClr val="D5E7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86" name="Freeform 85"/>
              <p:cNvSpPr>
                <a:spLocks/>
              </p:cNvSpPr>
              <p:nvPr/>
            </p:nvSpPr>
            <p:spPr bwMode="auto">
              <a:xfrm>
                <a:off x="9732169" y="2185526"/>
                <a:ext cx="452287" cy="226144"/>
              </a:xfrm>
              <a:custGeom>
                <a:avLst/>
                <a:gdLst>
                  <a:gd name="T0" fmla="*/ 0 w 90"/>
                  <a:gd name="T1" fmla="*/ 23 h 45"/>
                  <a:gd name="T2" fmla="*/ 22 w 90"/>
                  <a:gd name="T3" fmla="*/ 45 h 45"/>
                  <a:gd name="T4" fmla="*/ 68 w 90"/>
                  <a:gd name="T5" fmla="*/ 45 h 45"/>
                  <a:gd name="T6" fmla="*/ 90 w 90"/>
                  <a:gd name="T7" fmla="*/ 23 h 45"/>
                  <a:gd name="T8" fmla="*/ 90 w 90"/>
                  <a:gd name="T9" fmla="*/ 23 h 45"/>
                  <a:gd name="T10" fmla="*/ 68 w 90"/>
                  <a:gd name="T11" fmla="*/ 0 h 45"/>
                  <a:gd name="T12" fmla="*/ 22 w 90"/>
                  <a:gd name="T13" fmla="*/ 0 h 45"/>
                  <a:gd name="T14" fmla="*/ 0 w 90"/>
                  <a:gd name="T15" fmla="*/ 2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0" h="4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80" y="45"/>
                      <a:pt x="90" y="35"/>
                      <a:pt x="90" y="23"/>
                    </a:cubicBezTo>
                    <a:cubicBezTo>
                      <a:pt x="90" y="23"/>
                      <a:pt x="90" y="23"/>
                      <a:pt x="90" y="23"/>
                    </a:cubicBezTo>
                    <a:cubicBezTo>
                      <a:pt x="90" y="10"/>
                      <a:pt x="80" y="0"/>
                      <a:pt x="68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rgbClr val="D5E7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87" name="Freeform 86"/>
              <p:cNvSpPr>
                <a:spLocks/>
              </p:cNvSpPr>
              <p:nvPr/>
            </p:nvSpPr>
            <p:spPr bwMode="auto">
              <a:xfrm>
                <a:off x="10215212" y="2038986"/>
                <a:ext cx="135686" cy="155587"/>
              </a:xfrm>
              <a:custGeom>
                <a:avLst/>
                <a:gdLst>
                  <a:gd name="T0" fmla="*/ 27 w 27"/>
                  <a:gd name="T1" fmla="*/ 28 h 31"/>
                  <a:gd name="T2" fmla="*/ 0 w 27"/>
                  <a:gd name="T3" fmla="*/ 0 h 31"/>
                  <a:gd name="T4" fmla="*/ 0 w 27"/>
                  <a:gd name="T5" fmla="*/ 31 h 31"/>
                  <a:gd name="T6" fmla="*/ 27 w 27"/>
                  <a:gd name="T7" fmla="*/ 31 h 31"/>
                  <a:gd name="T8" fmla="*/ 27 w 27"/>
                  <a:gd name="T9" fmla="*/ 2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1">
                    <a:moveTo>
                      <a:pt x="27" y="28"/>
                    </a:moveTo>
                    <a:cubicBezTo>
                      <a:pt x="27" y="13"/>
                      <a:pt x="14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7" y="31"/>
                      <a:pt x="27" y="31"/>
                      <a:pt x="27" y="31"/>
                    </a:cubicBezTo>
                    <a:lnTo>
                      <a:pt x="27" y="28"/>
                    </a:lnTo>
                    <a:close/>
                  </a:path>
                </a:pathLst>
              </a:custGeom>
              <a:solidFill>
                <a:srgbClr val="D5E7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88" name="Freeform 87"/>
              <p:cNvSpPr>
                <a:spLocks/>
              </p:cNvSpPr>
              <p:nvPr/>
            </p:nvSpPr>
            <p:spPr bwMode="auto">
              <a:xfrm>
                <a:off x="10018015" y="1322563"/>
                <a:ext cx="358211" cy="687476"/>
              </a:xfrm>
              <a:custGeom>
                <a:avLst/>
                <a:gdLst>
                  <a:gd name="T0" fmla="*/ 69 w 71"/>
                  <a:gd name="T1" fmla="*/ 105 h 137"/>
                  <a:gd name="T2" fmla="*/ 56 w 71"/>
                  <a:gd name="T3" fmla="*/ 93 h 137"/>
                  <a:gd name="T4" fmla="*/ 50 w 71"/>
                  <a:gd name="T5" fmla="*/ 46 h 137"/>
                  <a:gd name="T6" fmla="*/ 0 w 71"/>
                  <a:gd name="T7" fmla="*/ 1 h 137"/>
                  <a:gd name="T8" fmla="*/ 0 w 71"/>
                  <a:gd name="T9" fmla="*/ 122 h 137"/>
                  <a:gd name="T10" fmla="*/ 20 w 71"/>
                  <a:gd name="T11" fmla="*/ 122 h 137"/>
                  <a:gd name="T12" fmla="*/ 52 w 71"/>
                  <a:gd name="T13" fmla="*/ 130 h 137"/>
                  <a:gd name="T14" fmla="*/ 69 w 71"/>
                  <a:gd name="T15" fmla="*/ 10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137">
                    <a:moveTo>
                      <a:pt x="69" y="105"/>
                    </a:moveTo>
                    <a:cubicBezTo>
                      <a:pt x="69" y="105"/>
                      <a:pt x="61" y="105"/>
                      <a:pt x="56" y="93"/>
                    </a:cubicBezTo>
                    <a:cubicBezTo>
                      <a:pt x="50" y="82"/>
                      <a:pt x="50" y="60"/>
                      <a:pt x="50" y="46"/>
                    </a:cubicBezTo>
                    <a:cubicBezTo>
                      <a:pt x="50" y="32"/>
                      <a:pt x="39" y="0"/>
                      <a:pt x="0" y="1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2"/>
                      <a:pt x="34" y="137"/>
                      <a:pt x="52" y="130"/>
                    </a:cubicBezTo>
                    <a:cubicBezTo>
                      <a:pt x="71" y="123"/>
                      <a:pt x="69" y="105"/>
                      <a:pt x="69" y="105"/>
                    </a:cubicBezTo>
                    <a:close/>
                  </a:path>
                </a:pathLst>
              </a:custGeom>
              <a:solidFill>
                <a:srgbClr val="6D3F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89" name="Freeform 88"/>
              <p:cNvSpPr>
                <a:spLocks/>
              </p:cNvSpPr>
              <p:nvPr/>
            </p:nvSpPr>
            <p:spPr bwMode="auto">
              <a:xfrm>
                <a:off x="9898611" y="2038986"/>
                <a:ext cx="215288" cy="222526"/>
              </a:xfrm>
              <a:custGeom>
                <a:avLst/>
                <a:gdLst>
                  <a:gd name="T0" fmla="*/ 43 w 43"/>
                  <a:gd name="T1" fmla="*/ 0 h 44"/>
                  <a:gd name="T2" fmla="*/ 0 w 43"/>
                  <a:gd name="T3" fmla="*/ 0 h 44"/>
                  <a:gd name="T4" fmla="*/ 0 w 43"/>
                  <a:gd name="T5" fmla="*/ 38 h 44"/>
                  <a:gd name="T6" fmla="*/ 6 w 43"/>
                  <a:gd name="T7" fmla="*/ 40 h 44"/>
                  <a:gd name="T8" fmla="*/ 43 w 43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44">
                    <a:moveTo>
                      <a:pt x="4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3"/>
                      <a:pt x="3" y="44"/>
                      <a:pt x="6" y="40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90" name="Freeform 89"/>
              <p:cNvSpPr>
                <a:spLocks/>
              </p:cNvSpPr>
              <p:nvPr/>
            </p:nvSpPr>
            <p:spPr bwMode="auto">
              <a:xfrm>
                <a:off x="9813581" y="1979283"/>
                <a:ext cx="110357" cy="161015"/>
              </a:xfrm>
              <a:custGeom>
                <a:avLst/>
                <a:gdLst>
                  <a:gd name="T0" fmla="*/ 21 w 22"/>
                  <a:gd name="T1" fmla="*/ 0 h 32"/>
                  <a:gd name="T2" fmla="*/ 6 w 22"/>
                  <a:gd name="T3" fmla="*/ 12 h 32"/>
                  <a:gd name="T4" fmla="*/ 6 w 22"/>
                  <a:gd name="T5" fmla="*/ 19 h 32"/>
                  <a:gd name="T6" fmla="*/ 18 w 22"/>
                  <a:gd name="T7" fmla="*/ 26 h 32"/>
                  <a:gd name="T8" fmla="*/ 21 w 22"/>
                  <a:gd name="T9" fmla="*/ 32 h 32"/>
                  <a:gd name="T10" fmla="*/ 22 w 22"/>
                  <a:gd name="T11" fmla="*/ 14 h 32"/>
                  <a:gd name="T12" fmla="*/ 21 w 22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32">
                    <a:moveTo>
                      <a:pt x="21" y="0"/>
                    </a:moveTo>
                    <a:cubicBezTo>
                      <a:pt x="21" y="0"/>
                      <a:pt x="12" y="8"/>
                      <a:pt x="6" y="12"/>
                    </a:cubicBezTo>
                    <a:cubicBezTo>
                      <a:pt x="1" y="17"/>
                      <a:pt x="0" y="17"/>
                      <a:pt x="6" y="19"/>
                    </a:cubicBezTo>
                    <a:cubicBezTo>
                      <a:pt x="11" y="20"/>
                      <a:pt x="16" y="22"/>
                      <a:pt x="18" y="26"/>
                    </a:cubicBezTo>
                    <a:cubicBezTo>
                      <a:pt x="20" y="29"/>
                      <a:pt x="21" y="32"/>
                      <a:pt x="21" y="32"/>
                    </a:cubicBezTo>
                    <a:cubicBezTo>
                      <a:pt x="22" y="14"/>
                      <a:pt x="22" y="14"/>
                      <a:pt x="22" y="14"/>
                    </a:cubicBez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91" name="Freeform 90"/>
              <p:cNvSpPr>
                <a:spLocks/>
              </p:cNvSpPr>
              <p:nvPr/>
            </p:nvSpPr>
            <p:spPr bwMode="auto">
              <a:xfrm>
                <a:off x="9692368" y="1523378"/>
                <a:ext cx="517416" cy="701949"/>
              </a:xfrm>
              <a:custGeom>
                <a:avLst/>
                <a:gdLst>
                  <a:gd name="T0" fmla="*/ 96 w 103"/>
                  <a:gd name="T1" fmla="*/ 31 h 140"/>
                  <a:gd name="T2" fmla="*/ 92 w 103"/>
                  <a:gd name="T3" fmla="*/ 31 h 140"/>
                  <a:gd name="T4" fmla="*/ 88 w 103"/>
                  <a:gd name="T5" fmla="*/ 33 h 140"/>
                  <a:gd name="T6" fmla="*/ 88 w 103"/>
                  <a:gd name="T7" fmla="*/ 0 h 140"/>
                  <a:gd name="T8" fmla="*/ 18 w 103"/>
                  <a:gd name="T9" fmla="*/ 0 h 140"/>
                  <a:gd name="T10" fmla="*/ 5 w 103"/>
                  <a:gd name="T11" fmla="*/ 13 h 140"/>
                  <a:gd name="T12" fmla="*/ 5 w 103"/>
                  <a:gd name="T13" fmla="*/ 37 h 140"/>
                  <a:gd name="T14" fmla="*/ 4 w 103"/>
                  <a:gd name="T15" fmla="*/ 48 h 140"/>
                  <a:gd name="T16" fmla="*/ 1 w 103"/>
                  <a:gd name="T17" fmla="*/ 57 h 140"/>
                  <a:gd name="T18" fmla="*/ 2 w 103"/>
                  <a:gd name="T19" fmla="*/ 60 h 140"/>
                  <a:gd name="T20" fmla="*/ 9 w 103"/>
                  <a:gd name="T21" fmla="*/ 63 h 140"/>
                  <a:gd name="T22" fmla="*/ 16 w 103"/>
                  <a:gd name="T23" fmla="*/ 79 h 140"/>
                  <a:gd name="T24" fmla="*/ 31 w 103"/>
                  <a:gd name="T25" fmla="*/ 93 h 140"/>
                  <a:gd name="T26" fmla="*/ 45 w 103"/>
                  <a:gd name="T27" fmla="*/ 93 h 140"/>
                  <a:gd name="T28" fmla="*/ 45 w 103"/>
                  <a:gd name="T29" fmla="*/ 140 h 140"/>
                  <a:gd name="T30" fmla="*/ 88 w 103"/>
                  <a:gd name="T31" fmla="*/ 93 h 140"/>
                  <a:gd name="T32" fmla="*/ 88 w 103"/>
                  <a:gd name="T33" fmla="*/ 58 h 140"/>
                  <a:gd name="T34" fmla="*/ 96 w 103"/>
                  <a:gd name="T35" fmla="*/ 56 h 140"/>
                  <a:gd name="T36" fmla="*/ 102 w 103"/>
                  <a:gd name="T37" fmla="*/ 41 h 140"/>
                  <a:gd name="T38" fmla="*/ 96 w 103"/>
                  <a:gd name="T39" fmla="*/ 3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3" h="140">
                    <a:moveTo>
                      <a:pt x="96" y="31"/>
                    </a:moveTo>
                    <a:cubicBezTo>
                      <a:pt x="93" y="31"/>
                      <a:pt x="92" y="31"/>
                      <a:pt x="92" y="31"/>
                    </a:cubicBezTo>
                    <a:cubicBezTo>
                      <a:pt x="88" y="33"/>
                      <a:pt x="88" y="33"/>
                      <a:pt x="88" y="33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1" y="0"/>
                      <a:pt x="5" y="6"/>
                      <a:pt x="5" y="13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5" y="44"/>
                      <a:pt x="4" y="48"/>
                    </a:cubicBezTo>
                    <a:cubicBezTo>
                      <a:pt x="3" y="52"/>
                      <a:pt x="1" y="57"/>
                      <a:pt x="1" y="57"/>
                    </a:cubicBezTo>
                    <a:cubicBezTo>
                      <a:pt x="0" y="58"/>
                      <a:pt x="1" y="59"/>
                      <a:pt x="2" y="60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16" y="79"/>
                      <a:pt x="16" y="79"/>
                      <a:pt x="16" y="79"/>
                    </a:cubicBezTo>
                    <a:cubicBezTo>
                      <a:pt x="19" y="88"/>
                      <a:pt x="23" y="93"/>
                      <a:pt x="31" y="93"/>
                    </a:cubicBezTo>
                    <a:cubicBezTo>
                      <a:pt x="45" y="93"/>
                      <a:pt x="45" y="93"/>
                      <a:pt x="45" y="93"/>
                    </a:cubicBezTo>
                    <a:cubicBezTo>
                      <a:pt x="45" y="140"/>
                      <a:pt x="45" y="140"/>
                      <a:pt x="45" y="140"/>
                    </a:cubicBezTo>
                    <a:cubicBezTo>
                      <a:pt x="88" y="93"/>
                      <a:pt x="88" y="93"/>
                      <a:pt x="88" y="93"/>
                    </a:cubicBezTo>
                    <a:cubicBezTo>
                      <a:pt x="88" y="58"/>
                      <a:pt x="88" y="58"/>
                      <a:pt x="88" y="58"/>
                    </a:cubicBezTo>
                    <a:cubicBezTo>
                      <a:pt x="89" y="59"/>
                      <a:pt x="93" y="59"/>
                      <a:pt x="96" y="56"/>
                    </a:cubicBezTo>
                    <a:cubicBezTo>
                      <a:pt x="100" y="53"/>
                      <a:pt x="102" y="48"/>
                      <a:pt x="102" y="41"/>
                    </a:cubicBezTo>
                    <a:cubicBezTo>
                      <a:pt x="103" y="35"/>
                      <a:pt x="99" y="32"/>
                      <a:pt x="96" y="31"/>
                    </a:cubicBezTo>
                    <a:close/>
                  </a:path>
                </a:pathLst>
              </a:custGeom>
              <a:solidFill>
                <a:srgbClr val="F3B5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92" name="Freeform 91"/>
              <p:cNvSpPr>
                <a:spLocks/>
              </p:cNvSpPr>
              <p:nvPr/>
            </p:nvSpPr>
            <p:spPr bwMode="auto">
              <a:xfrm>
                <a:off x="9746642" y="1854452"/>
                <a:ext cx="95884" cy="50656"/>
              </a:xfrm>
              <a:custGeom>
                <a:avLst/>
                <a:gdLst>
                  <a:gd name="T0" fmla="*/ 2 w 19"/>
                  <a:gd name="T1" fmla="*/ 2 h 10"/>
                  <a:gd name="T2" fmla="*/ 16 w 19"/>
                  <a:gd name="T3" fmla="*/ 0 h 10"/>
                  <a:gd name="T4" fmla="*/ 19 w 19"/>
                  <a:gd name="T5" fmla="*/ 0 h 10"/>
                  <a:gd name="T6" fmla="*/ 19 w 19"/>
                  <a:gd name="T7" fmla="*/ 2 h 10"/>
                  <a:gd name="T8" fmla="*/ 2 w 19"/>
                  <a:gd name="T9" fmla="*/ 5 h 10"/>
                  <a:gd name="T10" fmla="*/ 0 w 19"/>
                  <a:gd name="T11" fmla="*/ 1 h 10"/>
                  <a:gd name="T12" fmla="*/ 2 w 19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0">
                    <a:moveTo>
                      <a:pt x="2" y="2"/>
                    </a:moveTo>
                    <a:cubicBezTo>
                      <a:pt x="12" y="6"/>
                      <a:pt x="16" y="1"/>
                      <a:pt x="16" y="0"/>
                    </a:cubicBezTo>
                    <a:cubicBezTo>
                      <a:pt x="17" y="0"/>
                      <a:pt x="18" y="0"/>
                      <a:pt x="19" y="0"/>
                    </a:cubicBezTo>
                    <a:cubicBezTo>
                      <a:pt x="19" y="1"/>
                      <a:pt x="19" y="2"/>
                      <a:pt x="19" y="2"/>
                    </a:cubicBezTo>
                    <a:cubicBezTo>
                      <a:pt x="18" y="3"/>
                      <a:pt x="13" y="10"/>
                      <a:pt x="2" y="5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0" y="2"/>
                      <a:pt x="2" y="2"/>
                    </a:cubicBezTo>
                    <a:close/>
                  </a:path>
                </a:pathLst>
              </a:custGeom>
              <a:solidFill>
                <a:srgbClr val="EC8A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93" name="Freeform 92"/>
              <p:cNvSpPr>
                <a:spLocks/>
              </p:cNvSpPr>
              <p:nvPr/>
            </p:nvSpPr>
            <p:spPr bwMode="auto">
              <a:xfrm>
                <a:off x="9706841" y="1326181"/>
                <a:ext cx="562645" cy="452287"/>
              </a:xfrm>
              <a:custGeom>
                <a:avLst/>
                <a:gdLst>
                  <a:gd name="T0" fmla="*/ 57 w 112"/>
                  <a:gd name="T1" fmla="*/ 0 h 90"/>
                  <a:gd name="T2" fmla="*/ 57 w 112"/>
                  <a:gd name="T3" fmla="*/ 0 h 90"/>
                  <a:gd name="T4" fmla="*/ 56 w 112"/>
                  <a:gd name="T5" fmla="*/ 0 h 90"/>
                  <a:gd name="T6" fmla="*/ 0 w 112"/>
                  <a:gd name="T7" fmla="*/ 52 h 90"/>
                  <a:gd name="T8" fmla="*/ 2 w 112"/>
                  <a:gd name="T9" fmla="*/ 66 h 90"/>
                  <a:gd name="T10" fmla="*/ 7 w 112"/>
                  <a:gd name="T11" fmla="*/ 66 h 90"/>
                  <a:gd name="T12" fmla="*/ 27 w 112"/>
                  <a:gd name="T13" fmla="*/ 55 h 90"/>
                  <a:gd name="T14" fmla="*/ 27 w 112"/>
                  <a:gd name="T15" fmla="*/ 55 h 90"/>
                  <a:gd name="T16" fmla="*/ 27 w 112"/>
                  <a:gd name="T17" fmla="*/ 55 h 90"/>
                  <a:gd name="T18" fmla="*/ 28 w 112"/>
                  <a:gd name="T19" fmla="*/ 49 h 90"/>
                  <a:gd name="T20" fmla="*/ 28 w 112"/>
                  <a:gd name="T21" fmla="*/ 48 h 90"/>
                  <a:gd name="T22" fmla="*/ 49 w 112"/>
                  <a:gd name="T23" fmla="*/ 64 h 90"/>
                  <a:gd name="T24" fmla="*/ 72 w 112"/>
                  <a:gd name="T25" fmla="*/ 73 h 90"/>
                  <a:gd name="T26" fmla="*/ 81 w 112"/>
                  <a:gd name="T27" fmla="*/ 90 h 90"/>
                  <a:gd name="T28" fmla="*/ 83 w 112"/>
                  <a:gd name="T29" fmla="*/ 89 h 90"/>
                  <a:gd name="T30" fmla="*/ 95 w 112"/>
                  <a:gd name="T31" fmla="*/ 69 h 90"/>
                  <a:gd name="T32" fmla="*/ 101 w 112"/>
                  <a:gd name="T33" fmla="*/ 52 h 90"/>
                  <a:gd name="T34" fmla="*/ 112 w 112"/>
                  <a:gd name="T35" fmla="*/ 52 h 90"/>
                  <a:gd name="T36" fmla="*/ 57 w 112"/>
                  <a:gd name="T37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2" h="90">
                    <a:moveTo>
                      <a:pt x="57" y="0"/>
                    </a:moveTo>
                    <a:cubicBezTo>
                      <a:pt x="57" y="0"/>
                      <a:pt x="57" y="0"/>
                      <a:pt x="57" y="0"/>
                    </a:cubicBezTo>
                    <a:cubicBezTo>
                      <a:pt x="57" y="0"/>
                      <a:pt x="56" y="0"/>
                      <a:pt x="56" y="0"/>
                    </a:cubicBezTo>
                    <a:cubicBezTo>
                      <a:pt x="25" y="0"/>
                      <a:pt x="0" y="23"/>
                      <a:pt x="0" y="52"/>
                    </a:cubicBezTo>
                    <a:cubicBezTo>
                      <a:pt x="0" y="57"/>
                      <a:pt x="1" y="61"/>
                      <a:pt x="2" y="66"/>
                    </a:cubicBezTo>
                    <a:cubicBezTo>
                      <a:pt x="4" y="66"/>
                      <a:pt x="5" y="66"/>
                      <a:pt x="7" y="66"/>
                    </a:cubicBezTo>
                    <a:cubicBezTo>
                      <a:pt x="16" y="66"/>
                      <a:pt x="24" y="62"/>
                      <a:pt x="27" y="55"/>
                    </a:cubicBezTo>
                    <a:cubicBezTo>
                      <a:pt x="27" y="55"/>
                      <a:pt x="27" y="55"/>
                      <a:pt x="27" y="55"/>
                    </a:cubicBezTo>
                    <a:cubicBezTo>
                      <a:pt x="27" y="55"/>
                      <a:pt x="27" y="55"/>
                      <a:pt x="27" y="55"/>
                    </a:cubicBezTo>
                    <a:cubicBezTo>
                      <a:pt x="28" y="53"/>
                      <a:pt x="28" y="51"/>
                      <a:pt x="28" y="49"/>
                    </a:cubicBezTo>
                    <a:cubicBezTo>
                      <a:pt x="28" y="49"/>
                      <a:pt x="28" y="48"/>
                      <a:pt x="28" y="48"/>
                    </a:cubicBezTo>
                    <a:cubicBezTo>
                      <a:pt x="32" y="52"/>
                      <a:pt x="39" y="58"/>
                      <a:pt x="49" y="64"/>
                    </a:cubicBezTo>
                    <a:cubicBezTo>
                      <a:pt x="57" y="68"/>
                      <a:pt x="65" y="71"/>
                      <a:pt x="72" y="73"/>
                    </a:cubicBezTo>
                    <a:cubicBezTo>
                      <a:pt x="77" y="74"/>
                      <a:pt x="81" y="85"/>
                      <a:pt x="81" y="90"/>
                    </a:cubicBezTo>
                    <a:cubicBezTo>
                      <a:pt x="83" y="89"/>
                      <a:pt x="83" y="89"/>
                      <a:pt x="83" y="89"/>
                    </a:cubicBezTo>
                    <a:cubicBezTo>
                      <a:pt x="88" y="84"/>
                      <a:pt x="93" y="75"/>
                      <a:pt x="95" y="69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12" y="52"/>
                      <a:pt x="112" y="52"/>
                      <a:pt x="112" y="52"/>
                    </a:cubicBezTo>
                    <a:cubicBezTo>
                      <a:pt x="112" y="23"/>
                      <a:pt x="88" y="0"/>
                      <a:pt x="57" y="0"/>
                    </a:cubicBezTo>
                    <a:close/>
                  </a:path>
                </a:pathLst>
              </a:custGeom>
              <a:solidFill>
                <a:srgbClr val="6D3F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94" name="Oval 93"/>
              <p:cNvSpPr>
                <a:spLocks noChangeArrowheads="1"/>
              </p:cNvSpPr>
              <p:nvPr/>
            </p:nvSpPr>
            <p:spPr bwMode="auto">
              <a:xfrm>
                <a:off x="9797298" y="1682583"/>
                <a:ext cx="61511" cy="61511"/>
              </a:xfrm>
              <a:prstGeom prst="ellipse">
                <a:avLst/>
              </a:prstGeom>
              <a:solidFill>
                <a:srgbClr val="69C9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95" name="Oval 94"/>
              <p:cNvSpPr>
                <a:spLocks noChangeArrowheads="1"/>
              </p:cNvSpPr>
              <p:nvPr/>
            </p:nvSpPr>
            <p:spPr bwMode="auto">
              <a:xfrm>
                <a:off x="9808153" y="1688011"/>
                <a:ext cx="25328" cy="25328"/>
              </a:xfrm>
              <a:prstGeom prst="ellipse">
                <a:avLst/>
              </a:prstGeom>
              <a:solidFill>
                <a:srgbClr val="F5F6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96" name="Freeform 95"/>
              <p:cNvSpPr>
                <a:spLocks/>
              </p:cNvSpPr>
              <p:nvPr/>
            </p:nvSpPr>
            <p:spPr bwMode="auto">
              <a:xfrm>
                <a:off x="10099427" y="1778468"/>
                <a:ext cx="34373" cy="59702"/>
              </a:xfrm>
              <a:custGeom>
                <a:avLst/>
                <a:gdLst>
                  <a:gd name="T0" fmla="*/ 0 w 7"/>
                  <a:gd name="T1" fmla="*/ 0 h 12"/>
                  <a:gd name="T2" fmla="*/ 2 w 7"/>
                  <a:gd name="T3" fmla="*/ 4 h 12"/>
                  <a:gd name="T4" fmla="*/ 7 w 7"/>
                  <a:gd name="T5" fmla="*/ 7 h 12"/>
                  <a:gd name="T6" fmla="*/ 7 w 7"/>
                  <a:gd name="T7" fmla="*/ 12 h 12"/>
                  <a:gd name="T8" fmla="*/ 6 w 7"/>
                  <a:gd name="T9" fmla="*/ 12 h 12"/>
                  <a:gd name="T10" fmla="*/ 4 w 7"/>
                  <a:gd name="T11" fmla="*/ 11 h 12"/>
                  <a:gd name="T12" fmla="*/ 4 w 7"/>
                  <a:gd name="T13" fmla="*/ 11 h 12"/>
                  <a:gd name="T14" fmla="*/ 2 w 7"/>
                  <a:gd name="T15" fmla="*/ 9 h 12"/>
                  <a:gd name="T16" fmla="*/ 0 w 7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0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4" y="6"/>
                      <a:pt x="5" y="7"/>
                      <a:pt x="7" y="7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2"/>
                      <a:pt x="7" y="12"/>
                      <a:pt x="6" y="12"/>
                    </a:cubicBezTo>
                    <a:cubicBezTo>
                      <a:pt x="5" y="12"/>
                      <a:pt x="5" y="11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3" y="10"/>
                      <a:pt x="3" y="10"/>
                      <a:pt x="2" y="9"/>
                    </a:cubicBezTo>
                    <a:cubicBezTo>
                      <a:pt x="0" y="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C8A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97" name="Oval 96"/>
              <p:cNvSpPr>
                <a:spLocks noChangeArrowheads="1"/>
              </p:cNvSpPr>
              <p:nvPr/>
            </p:nvSpPr>
            <p:spPr bwMode="auto">
              <a:xfrm>
                <a:off x="9862428" y="1778468"/>
                <a:ext cx="75984" cy="75984"/>
              </a:xfrm>
              <a:prstGeom prst="ellipse">
                <a:avLst/>
              </a:prstGeom>
              <a:solidFill>
                <a:srgbClr val="F5A7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98" name="Freeform 97"/>
              <p:cNvSpPr>
                <a:spLocks/>
              </p:cNvSpPr>
              <p:nvPr/>
            </p:nvSpPr>
            <p:spPr bwMode="auto">
              <a:xfrm>
                <a:off x="9918512" y="1990138"/>
                <a:ext cx="110357" cy="70557"/>
              </a:xfrm>
              <a:custGeom>
                <a:avLst/>
                <a:gdLst>
                  <a:gd name="T0" fmla="*/ 61 w 61"/>
                  <a:gd name="T1" fmla="*/ 0 h 39"/>
                  <a:gd name="T2" fmla="*/ 33 w 61"/>
                  <a:gd name="T3" fmla="*/ 16 h 39"/>
                  <a:gd name="T4" fmla="*/ 0 w 61"/>
                  <a:gd name="T5" fmla="*/ 39 h 39"/>
                  <a:gd name="T6" fmla="*/ 0 w 61"/>
                  <a:gd name="T7" fmla="*/ 0 h 39"/>
                  <a:gd name="T8" fmla="*/ 61 w 61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39">
                    <a:moveTo>
                      <a:pt x="61" y="0"/>
                    </a:moveTo>
                    <a:lnTo>
                      <a:pt x="33" y="16"/>
                    </a:lnTo>
                    <a:lnTo>
                      <a:pt x="0" y="39"/>
                    </a:lnTo>
                    <a:lnTo>
                      <a:pt x="0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EC8A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199" name="Freeform 98"/>
              <p:cNvSpPr>
                <a:spLocks/>
              </p:cNvSpPr>
              <p:nvPr/>
            </p:nvSpPr>
            <p:spPr bwMode="auto">
              <a:xfrm>
                <a:off x="9978213" y="2731889"/>
                <a:ext cx="50656" cy="132068"/>
              </a:xfrm>
              <a:custGeom>
                <a:avLst/>
                <a:gdLst>
                  <a:gd name="T0" fmla="*/ 10 w 10"/>
                  <a:gd name="T1" fmla="*/ 5 h 26"/>
                  <a:gd name="T2" fmla="*/ 10 w 10"/>
                  <a:gd name="T3" fmla="*/ 22 h 26"/>
                  <a:gd name="T4" fmla="*/ 5 w 10"/>
                  <a:gd name="T5" fmla="*/ 26 h 26"/>
                  <a:gd name="T6" fmla="*/ 0 w 10"/>
                  <a:gd name="T7" fmla="*/ 22 h 26"/>
                  <a:gd name="T8" fmla="*/ 0 w 10"/>
                  <a:gd name="T9" fmla="*/ 5 h 26"/>
                  <a:gd name="T10" fmla="*/ 5 w 10"/>
                  <a:gd name="T11" fmla="*/ 0 h 26"/>
                  <a:gd name="T12" fmla="*/ 10 w 10"/>
                  <a:gd name="T13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26">
                    <a:moveTo>
                      <a:pt x="10" y="5"/>
                    </a:move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4"/>
                      <a:pt x="8" y="26"/>
                      <a:pt x="5" y="26"/>
                    </a:cubicBezTo>
                    <a:cubicBezTo>
                      <a:pt x="2" y="26"/>
                      <a:pt x="0" y="24"/>
                      <a:pt x="0" y="2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lose/>
                  </a:path>
                </a:pathLst>
              </a:custGeom>
              <a:solidFill>
                <a:srgbClr val="8A50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00" name="Freeform 99"/>
              <p:cNvSpPr>
                <a:spLocks/>
              </p:cNvSpPr>
              <p:nvPr/>
            </p:nvSpPr>
            <p:spPr bwMode="auto">
              <a:xfrm>
                <a:off x="9440897" y="2773500"/>
                <a:ext cx="79603" cy="376303"/>
              </a:xfrm>
              <a:custGeom>
                <a:avLst/>
                <a:gdLst>
                  <a:gd name="T0" fmla="*/ 17 w 44"/>
                  <a:gd name="T1" fmla="*/ 208 h 208"/>
                  <a:gd name="T2" fmla="*/ 44 w 44"/>
                  <a:gd name="T3" fmla="*/ 208 h 208"/>
                  <a:gd name="T4" fmla="*/ 44 w 44"/>
                  <a:gd name="T5" fmla="*/ 0 h 208"/>
                  <a:gd name="T6" fmla="*/ 0 w 44"/>
                  <a:gd name="T7" fmla="*/ 0 h 208"/>
                  <a:gd name="T8" fmla="*/ 17 w 44"/>
                  <a:gd name="T9" fmla="*/ 208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08">
                    <a:moveTo>
                      <a:pt x="17" y="208"/>
                    </a:moveTo>
                    <a:lnTo>
                      <a:pt x="44" y="208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17" y="208"/>
                    </a:ln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01" name="Freeform 100"/>
              <p:cNvSpPr>
                <a:spLocks/>
              </p:cNvSpPr>
              <p:nvPr/>
            </p:nvSpPr>
            <p:spPr bwMode="auto">
              <a:xfrm>
                <a:off x="9435469" y="2617913"/>
                <a:ext cx="542744" cy="195388"/>
              </a:xfrm>
              <a:custGeom>
                <a:avLst/>
                <a:gdLst>
                  <a:gd name="T0" fmla="*/ 6 w 108"/>
                  <a:gd name="T1" fmla="*/ 24 h 39"/>
                  <a:gd name="T2" fmla="*/ 54 w 108"/>
                  <a:gd name="T3" fmla="*/ 10 h 39"/>
                  <a:gd name="T4" fmla="*/ 78 w 108"/>
                  <a:gd name="T5" fmla="*/ 4 h 39"/>
                  <a:gd name="T6" fmla="*/ 107 w 108"/>
                  <a:gd name="T7" fmla="*/ 20 h 39"/>
                  <a:gd name="T8" fmla="*/ 107 w 108"/>
                  <a:gd name="T9" fmla="*/ 21 h 39"/>
                  <a:gd name="T10" fmla="*/ 106 w 108"/>
                  <a:gd name="T11" fmla="*/ 33 h 39"/>
                  <a:gd name="T12" fmla="*/ 95 w 108"/>
                  <a:gd name="T13" fmla="*/ 39 h 39"/>
                  <a:gd name="T14" fmla="*/ 10 w 108"/>
                  <a:gd name="T15" fmla="*/ 38 h 39"/>
                  <a:gd name="T16" fmla="*/ 10 w 108"/>
                  <a:gd name="T17" fmla="*/ 38 h 39"/>
                  <a:gd name="T18" fmla="*/ 1 w 108"/>
                  <a:gd name="T19" fmla="*/ 33 h 39"/>
                  <a:gd name="T20" fmla="*/ 6 w 108"/>
                  <a:gd name="T21" fmla="*/ 24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8" h="39">
                    <a:moveTo>
                      <a:pt x="6" y="24"/>
                    </a:moveTo>
                    <a:cubicBezTo>
                      <a:pt x="54" y="10"/>
                      <a:pt x="54" y="10"/>
                      <a:pt x="54" y="10"/>
                    </a:cubicBezTo>
                    <a:cubicBezTo>
                      <a:pt x="78" y="4"/>
                      <a:pt x="78" y="4"/>
                      <a:pt x="78" y="4"/>
                    </a:cubicBezTo>
                    <a:cubicBezTo>
                      <a:pt x="91" y="0"/>
                      <a:pt x="103" y="7"/>
                      <a:pt x="107" y="20"/>
                    </a:cubicBezTo>
                    <a:cubicBezTo>
                      <a:pt x="107" y="21"/>
                      <a:pt x="107" y="21"/>
                      <a:pt x="107" y="21"/>
                    </a:cubicBezTo>
                    <a:cubicBezTo>
                      <a:pt x="108" y="25"/>
                      <a:pt x="108" y="29"/>
                      <a:pt x="106" y="33"/>
                    </a:cubicBezTo>
                    <a:cubicBezTo>
                      <a:pt x="103" y="36"/>
                      <a:pt x="99" y="38"/>
                      <a:pt x="95" y="39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6" y="39"/>
                      <a:pt x="2" y="37"/>
                      <a:pt x="1" y="33"/>
                    </a:cubicBezTo>
                    <a:cubicBezTo>
                      <a:pt x="0" y="29"/>
                      <a:pt x="2" y="25"/>
                      <a:pt x="6" y="24"/>
                    </a:cubicBez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02" name="Freeform 101"/>
              <p:cNvSpPr>
                <a:spLocks/>
              </p:cNvSpPr>
              <p:nvPr/>
            </p:nvSpPr>
            <p:spPr bwMode="auto">
              <a:xfrm>
                <a:off x="9677895" y="2587157"/>
                <a:ext cx="501134" cy="322028"/>
              </a:xfrm>
              <a:custGeom>
                <a:avLst/>
                <a:gdLst>
                  <a:gd name="T0" fmla="*/ 0 w 100"/>
                  <a:gd name="T1" fmla="*/ 35 h 64"/>
                  <a:gd name="T2" fmla="*/ 63 w 100"/>
                  <a:gd name="T3" fmla="*/ 62 h 64"/>
                  <a:gd name="T4" fmla="*/ 88 w 100"/>
                  <a:gd name="T5" fmla="*/ 57 h 64"/>
                  <a:gd name="T6" fmla="*/ 100 w 100"/>
                  <a:gd name="T7" fmla="*/ 34 h 64"/>
                  <a:gd name="T8" fmla="*/ 100 w 100"/>
                  <a:gd name="T9" fmla="*/ 30 h 64"/>
                  <a:gd name="T10" fmla="*/ 71 w 100"/>
                  <a:gd name="T11" fmla="*/ 0 h 64"/>
                  <a:gd name="T12" fmla="*/ 69 w 100"/>
                  <a:gd name="T13" fmla="*/ 0 h 64"/>
                  <a:gd name="T14" fmla="*/ 0 w 100"/>
                  <a:gd name="T15" fmla="*/ 25 h 64"/>
                  <a:gd name="T16" fmla="*/ 0 w 100"/>
                  <a:gd name="T17" fmla="*/ 35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0" h="64">
                    <a:moveTo>
                      <a:pt x="0" y="35"/>
                    </a:moveTo>
                    <a:cubicBezTo>
                      <a:pt x="63" y="62"/>
                      <a:pt x="63" y="62"/>
                      <a:pt x="63" y="62"/>
                    </a:cubicBezTo>
                    <a:cubicBezTo>
                      <a:pt x="72" y="64"/>
                      <a:pt x="81" y="62"/>
                      <a:pt x="88" y="57"/>
                    </a:cubicBezTo>
                    <a:cubicBezTo>
                      <a:pt x="96" y="51"/>
                      <a:pt x="100" y="43"/>
                      <a:pt x="100" y="34"/>
                    </a:cubicBezTo>
                    <a:cubicBezTo>
                      <a:pt x="100" y="30"/>
                      <a:pt x="100" y="30"/>
                      <a:pt x="100" y="30"/>
                    </a:cubicBezTo>
                    <a:cubicBezTo>
                      <a:pt x="100" y="14"/>
                      <a:pt x="87" y="0"/>
                      <a:pt x="71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41" y="0"/>
                      <a:pt x="25" y="12"/>
                      <a:pt x="0" y="25"/>
                    </a:cubicBez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03" name="Freeform 102"/>
              <p:cNvSpPr>
                <a:spLocks/>
              </p:cNvSpPr>
              <p:nvPr/>
            </p:nvSpPr>
            <p:spPr bwMode="auto">
              <a:xfrm>
                <a:off x="9822626" y="2386342"/>
                <a:ext cx="347356" cy="276800"/>
              </a:xfrm>
              <a:custGeom>
                <a:avLst/>
                <a:gdLst>
                  <a:gd name="T0" fmla="*/ 0 w 69"/>
                  <a:gd name="T1" fmla="*/ 0 h 55"/>
                  <a:gd name="T2" fmla="*/ 0 w 69"/>
                  <a:gd name="T3" fmla="*/ 46 h 55"/>
                  <a:gd name="T4" fmla="*/ 9 w 69"/>
                  <a:gd name="T5" fmla="*/ 55 h 55"/>
                  <a:gd name="T6" fmla="*/ 60 w 69"/>
                  <a:gd name="T7" fmla="*/ 55 h 55"/>
                  <a:gd name="T8" fmla="*/ 69 w 69"/>
                  <a:gd name="T9" fmla="*/ 46 h 55"/>
                  <a:gd name="T10" fmla="*/ 69 w 69"/>
                  <a:gd name="T11" fmla="*/ 0 h 55"/>
                  <a:gd name="T12" fmla="*/ 0 w 69"/>
                  <a:gd name="T13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55">
                    <a:moveTo>
                      <a:pt x="0" y="0"/>
                    </a:moveTo>
                    <a:cubicBezTo>
                      <a:pt x="0" y="46"/>
                      <a:pt x="0" y="46"/>
                      <a:pt x="0" y="46"/>
                    </a:cubicBezTo>
                    <a:cubicBezTo>
                      <a:pt x="0" y="51"/>
                      <a:pt x="4" y="55"/>
                      <a:pt x="9" y="55"/>
                    </a:cubicBezTo>
                    <a:cubicBezTo>
                      <a:pt x="60" y="55"/>
                      <a:pt x="60" y="55"/>
                      <a:pt x="60" y="55"/>
                    </a:cubicBezTo>
                    <a:cubicBezTo>
                      <a:pt x="65" y="55"/>
                      <a:pt x="69" y="51"/>
                      <a:pt x="69" y="46"/>
                    </a:cubicBezTo>
                    <a:cubicBezTo>
                      <a:pt x="69" y="0"/>
                      <a:pt x="69" y="0"/>
                      <a:pt x="6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5E7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04" name="Rectangle 103"/>
              <p:cNvSpPr>
                <a:spLocks noChangeArrowheads="1"/>
              </p:cNvSpPr>
              <p:nvPr/>
            </p:nvSpPr>
            <p:spPr bwMode="auto">
              <a:xfrm>
                <a:off x="10215212" y="2194572"/>
                <a:ext cx="135686" cy="316601"/>
              </a:xfrm>
              <a:prstGeom prst="rect">
                <a:avLst/>
              </a:prstGeom>
              <a:solidFill>
                <a:srgbClr val="F3B5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05" name="Rectangle 104"/>
              <p:cNvSpPr>
                <a:spLocks noChangeArrowheads="1"/>
              </p:cNvSpPr>
              <p:nvPr/>
            </p:nvSpPr>
            <p:spPr bwMode="auto">
              <a:xfrm>
                <a:off x="10215212" y="2185526"/>
                <a:ext cx="155587" cy="70557"/>
              </a:xfrm>
              <a:prstGeom prst="rect">
                <a:avLst/>
              </a:prstGeom>
              <a:solidFill>
                <a:srgbClr val="F5F6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06" name="Freeform 105"/>
              <p:cNvSpPr>
                <a:spLocks/>
              </p:cNvSpPr>
              <p:nvPr/>
            </p:nvSpPr>
            <p:spPr bwMode="auto">
              <a:xfrm>
                <a:off x="9571155" y="2873002"/>
                <a:ext cx="81411" cy="282227"/>
              </a:xfrm>
              <a:custGeom>
                <a:avLst/>
                <a:gdLst>
                  <a:gd name="T0" fmla="*/ 17 w 45"/>
                  <a:gd name="T1" fmla="*/ 156 h 156"/>
                  <a:gd name="T2" fmla="*/ 45 w 45"/>
                  <a:gd name="T3" fmla="*/ 156 h 156"/>
                  <a:gd name="T4" fmla="*/ 45 w 45"/>
                  <a:gd name="T5" fmla="*/ 0 h 156"/>
                  <a:gd name="T6" fmla="*/ 0 w 45"/>
                  <a:gd name="T7" fmla="*/ 0 h 156"/>
                  <a:gd name="T8" fmla="*/ 17 w 45"/>
                  <a:gd name="T9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56">
                    <a:moveTo>
                      <a:pt x="17" y="156"/>
                    </a:moveTo>
                    <a:lnTo>
                      <a:pt x="45" y="156"/>
                    </a:lnTo>
                    <a:lnTo>
                      <a:pt x="45" y="0"/>
                    </a:lnTo>
                    <a:lnTo>
                      <a:pt x="0" y="0"/>
                    </a:lnTo>
                    <a:lnTo>
                      <a:pt x="17" y="156"/>
                    </a:ln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07" name="Freeform 106"/>
              <p:cNvSpPr>
                <a:spLocks/>
              </p:cNvSpPr>
              <p:nvPr/>
            </p:nvSpPr>
            <p:spPr bwMode="auto">
              <a:xfrm>
                <a:off x="9601910" y="3149802"/>
                <a:ext cx="50656" cy="135687"/>
              </a:xfrm>
              <a:custGeom>
                <a:avLst/>
                <a:gdLst>
                  <a:gd name="T0" fmla="*/ 0 w 28"/>
                  <a:gd name="T1" fmla="*/ 0 h 75"/>
                  <a:gd name="T2" fmla="*/ 28 w 28"/>
                  <a:gd name="T3" fmla="*/ 0 h 75"/>
                  <a:gd name="T4" fmla="*/ 28 w 28"/>
                  <a:gd name="T5" fmla="*/ 75 h 75"/>
                  <a:gd name="T6" fmla="*/ 28 w 28"/>
                  <a:gd name="T7" fmla="*/ 75 h 75"/>
                  <a:gd name="T8" fmla="*/ 0 w 28"/>
                  <a:gd name="T9" fmla="*/ 75 h 75"/>
                  <a:gd name="T10" fmla="*/ 0 w 28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75">
                    <a:moveTo>
                      <a:pt x="0" y="0"/>
                    </a:moveTo>
                    <a:lnTo>
                      <a:pt x="28" y="0"/>
                    </a:lnTo>
                    <a:lnTo>
                      <a:pt x="28" y="75"/>
                    </a:lnTo>
                    <a:lnTo>
                      <a:pt x="28" y="75"/>
                    </a:lnTo>
                    <a:lnTo>
                      <a:pt x="0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3B5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08" name="Rectangle 107"/>
              <p:cNvSpPr>
                <a:spLocks noChangeArrowheads="1"/>
              </p:cNvSpPr>
              <p:nvPr/>
            </p:nvSpPr>
            <p:spPr bwMode="auto">
              <a:xfrm>
                <a:off x="9587437" y="3113619"/>
                <a:ext cx="74175" cy="65129"/>
              </a:xfrm>
              <a:prstGeom prst="rect">
                <a:avLst/>
              </a:prstGeom>
              <a:solidFill>
                <a:srgbClr val="7979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09" name="Freeform 108"/>
              <p:cNvSpPr>
                <a:spLocks/>
              </p:cNvSpPr>
              <p:nvPr/>
            </p:nvSpPr>
            <p:spPr bwMode="auto">
              <a:xfrm>
                <a:off x="9565727" y="2708370"/>
                <a:ext cx="542744" cy="195388"/>
              </a:xfrm>
              <a:custGeom>
                <a:avLst/>
                <a:gdLst>
                  <a:gd name="T0" fmla="*/ 6 w 108"/>
                  <a:gd name="T1" fmla="*/ 24 h 39"/>
                  <a:gd name="T2" fmla="*/ 54 w 108"/>
                  <a:gd name="T3" fmla="*/ 11 h 39"/>
                  <a:gd name="T4" fmla="*/ 78 w 108"/>
                  <a:gd name="T5" fmla="*/ 4 h 39"/>
                  <a:gd name="T6" fmla="*/ 107 w 108"/>
                  <a:gd name="T7" fmla="*/ 20 h 39"/>
                  <a:gd name="T8" fmla="*/ 107 w 108"/>
                  <a:gd name="T9" fmla="*/ 21 h 39"/>
                  <a:gd name="T10" fmla="*/ 106 w 108"/>
                  <a:gd name="T11" fmla="*/ 32 h 39"/>
                  <a:gd name="T12" fmla="*/ 95 w 108"/>
                  <a:gd name="T13" fmla="*/ 38 h 39"/>
                  <a:gd name="T14" fmla="*/ 10 w 108"/>
                  <a:gd name="T15" fmla="*/ 39 h 39"/>
                  <a:gd name="T16" fmla="*/ 10 w 108"/>
                  <a:gd name="T17" fmla="*/ 39 h 39"/>
                  <a:gd name="T18" fmla="*/ 1 w 108"/>
                  <a:gd name="T19" fmla="*/ 33 h 39"/>
                  <a:gd name="T20" fmla="*/ 6 w 108"/>
                  <a:gd name="T21" fmla="*/ 24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8" h="39">
                    <a:moveTo>
                      <a:pt x="6" y="24"/>
                    </a:moveTo>
                    <a:cubicBezTo>
                      <a:pt x="54" y="11"/>
                      <a:pt x="54" y="11"/>
                      <a:pt x="54" y="11"/>
                    </a:cubicBezTo>
                    <a:cubicBezTo>
                      <a:pt x="78" y="4"/>
                      <a:pt x="78" y="4"/>
                      <a:pt x="78" y="4"/>
                    </a:cubicBezTo>
                    <a:cubicBezTo>
                      <a:pt x="91" y="0"/>
                      <a:pt x="103" y="7"/>
                      <a:pt x="107" y="20"/>
                    </a:cubicBezTo>
                    <a:cubicBezTo>
                      <a:pt x="107" y="21"/>
                      <a:pt x="107" y="21"/>
                      <a:pt x="107" y="21"/>
                    </a:cubicBezTo>
                    <a:cubicBezTo>
                      <a:pt x="108" y="25"/>
                      <a:pt x="108" y="29"/>
                      <a:pt x="106" y="32"/>
                    </a:cubicBezTo>
                    <a:cubicBezTo>
                      <a:pt x="103" y="36"/>
                      <a:pt x="99" y="38"/>
                      <a:pt x="95" y="38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6" y="39"/>
                      <a:pt x="2" y="38"/>
                      <a:pt x="1" y="33"/>
                    </a:cubicBezTo>
                    <a:cubicBezTo>
                      <a:pt x="0" y="29"/>
                      <a:pt x="2" y="25"/>
                      <a:pt x="6" y="24"/>
                    </a:cubicBez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10" name="Freeform 109"/>
              <p:cNvSpPr>
                <a:spLocks/>
              </p:cNvSpPr>
              <p:nvPr/>
            </p:nvSpPr>
            <p:spPr bwMode="auto">
              <a:xfrm>
                <a:off x="9466225" y="3034017"/>
                <a:ext cx="54274" cy="175488"/>
              </a:xfrm>
              <a:custGeom>
                <a:avLst/>
                <a:gdLst>
                  <a:gd name="T0" fmla="*/ 0 w 30"/>
                  <a:gd name="T1" fmla="*/ 0 h 97"/>
                  <a:gd name="T2" fmla="*/ 30 w 30"/>
                  <a:gd name="T3" fmla="*/ 0 h 97"/>
                  <a:gd name="T4" fmla="*/ 30 w 30"/>
                  <a:gd name="T5" fmla="*/ 97 h 97"/>
                  <a:gd name="T6" fmla="*/ 30 w 30"/>
                  <a:gd name="T7" fmla="*/ 97 h 97"/>
                  <a:gd name="T8" fmla="*/ 0 w 30"/>
                  <a:gd name="T9" fmla="*/ 97 h 97"/>
                  <a:gd name="T10" fmla="*/ 0 w 30"/>
                  <a:gd name="T11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97">
                    <a:moveTo>
                      <a:pt x="0" y="0"/>
                    </a:moveTo>
                    <a:lnTo>
                      <a:pt x="30" y="0"/>
                    </a:lnTo>
                    <a:lnTo>
                      <a:pt x="30" y="97"/>
                    </a:lnTo>
                    <a:lnTo>
                      <a:pt x="30" y="97"/>
                    </a:lnTo>
                    <a:lnTo>
                      <a:pt x="0" y="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3B5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11" name="Rectangle 110"/>
              <p:cNvSpPr>
                <a:spLocks noChangeArrowheads="1"/>
              </p:cNvSpPr>
              <p:nvPr/>
            </p:nvSpPr>
            <p:spPr bwMode="auto">
              <a:xfrm>
                <a:off x="9449942" y="3034017"/>
                <a:ext cx="81411" cy="65129"/>
              </a:xfrm>
              <a:prstGeom prst="rect">
                <a:avLst/>
              </a:prstGeom>
              <a:solidFill>
                <a:srgbClr val="7979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12" name="Freeform 111"/>
              <p:cNvSpPr>
                <a:spLocks/>
              </p:cNvSpPr>
              <p:nvPr/>
            </p:nvSpPr>
            <p:spPr bwMode="auto">
              <a:xfrm>
                <a:off x="10028869" y="1990138"/>
                <a:ext cx="124831" cy="130259"/>
              </a:xfrm>
              <a:custGeom>
                <a:avLst/>
                <a:gdLst>
                  <a:gd name="T0" fmla="*/ 21 w 25"/>
                  <a:gd name="T1" fmla="*/ 0 h 26"/>
                  <a:gd name="T2" fmla="*/ 23 w 25"/>
                  <a:gd name="T3" fmla="*/ 18 h 26"/>
                  <a:gd name="T4" fmla="*/ 20 w 25"/>
                  <a:gd name="T5" fmla="*/ 23 h 26"/>
                  <a:gd name="T6" fmla="*/ 6 w 25"/>
                  <a:gd name="T7" fmla="*/ 21 h 26"/>
                  <a:gd name="T8" fmla="*/ 0 w 25"/>
                  <a:gd name="T9" fmla="*/ 23 h 26"/>
                  <a:gd name="T10" fmla="*/ 11 w 25"/>
                  <a:gd name="T11" fmla="*/ 9 h 26"/>
                  <a:gd name="T12" fmla="*/ 21 w 25"/>
                  <a:gd name="T1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26">
                    <a:moveTo>
                      <a:pt x="21" y="0"/>
                    </a:moveTo>
                    <a:cubicBezTo>
                      <a:pt x="21" y="0"/>
                      <a:pt x="22" y="11"/>
                      <a:pt x="23" y="18"/>
                    </a:cubicBezTo>
                    <a:cubicBezTo>
                      <a:pt x="24" y="25"/>
                      <a:pt x="25" y="26"/>
                      <a:pt x="20" y="23"/>
                    </a:cubicBezTo>
                    <a:cubicBezTo>
                      <a:pt x="14" y="21"/>
                      <a:pt x="10" y="19"/>
                      <a:pt x="6" y="21"/>
                    </a:cubicBezTo>
                    <a:cubicBezTo>
                      <a:pt x="2" y="22"/>
                      <a:pt x="0" y="23"/>
                      <a:pt x="0" y="23"/>
                    </a:cubicBezTo>
                    <a:cubicBezTo>
                      <a:pt x="11" y="9"/>
                      <a:pt x="11" y="9"/>
                      <a:pt x="11" y="9"/>
                    </a:cubicBez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13" name="Freeform 112"/>
              <p:cNvSpPr>
                <a:spLocks/>
              </p:cNvSpPr>
              <p:nvPr/>
            </p:nvSpPr>
            <p:spPr bwMode="auto">
              <a:xfrm>
                <a:off x="9898611" y="2612485"/>
                <a:ext cx="457714" cy="305747"/>
              </a:xfrm>
              <a:custGeom>
                <a:avLst/>
                <a:gdLst>
                  <a:gd name="T0" fmla="*/ 29 w 91"/>
                  <a:gd name="T1" fmla="*/ 0 h 61"/>
                  <a:gd name="T2" fmla="*/ 91 w 91"/>
                  <a:gd name="T3" fmla="*/ 0 h 61"/>
                  <a:gd name="T4" fmla="*/ 91 w 91"/>
                  <a:gd name="T5" fmla="*/ 7 h 61"/>
                  <a:gd name="T6" fmla="*/ 29 w 91"/>
                  <a:gd name="T7" fmla="*/ 7 h 61"/>
                  <a:gd name="T8" fmla="*/ 7 w 91"/>
                  <a:gd name="T9" fmla="*/ 29 h 61"/>
                  <a:gd name="T10" fmla="*/ 7 w 91"/>
                  <a:gd name="T11" fmla="*/ 61 h 61"/>
                  <a:gd name="T12" fmla="*/ 0 w 91"/>
                  <a:gd name="T13" fmla="*/ 61 h 61"/>
                  <a:gd name="T14" fmla="*/ 0 w 91"/>
                  <a:gd name="T15" fmla="*/ 29 h 61"/>
                  <a:gd name="T16" fmla="*/ 29 w 91"/>
                  <a:gd name="T17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" h="61">
                    <a:moveTo>
                      <a:pt x="29" y="0"/>
                    </a:moveTo>
                    <a:cubicBezTo>
                      <a:pt x="91" y="0"/>
                      <a:pt x="91" y="0"/>
                      <a:pt x="91" y="0"/>
                    </a:cubicBezTo>
                    <a:cubicBezTo>
                      <a:pt x="91" y="7"/>
                      <a:pt x="91" y="7"/>
                      <a:pt x="91" y="7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17" y="7"/>
                      <a:pt x="7" y="17"/>
                      <a:pt x="7" y="29"/>
                    </a:cubicBezTo>
                    <a:cubicBezTo>
                      <a:pt x="7" y="61"/>
                      <a:pt x="7" y="61"/>
                      <a:pt x="7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lose/>
                  </a:path>
                </a:pathLst>
              </a:cu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15" name="Freeform 114"/>
              <p:cNvSpPr>
                <a:spLocks/>
              </p:cNvSpPr>
              <p:nvPr/>
            </p:nvSpPr>
            <p:spPr bwMode="auto">
              <a:xfrm>
                <a:off x="9330538" y="2285030"/>
                <a:ext cx="511988" cy="282227"/>
              </a:xfrm>
              <a:custGeom>
                <a:avLst/>
                <a:gdLst>
                  <a:gd name="T0" fmla="*/ 2 w 102"/>
                  <a:gd name="T1" fmla="*/ 12 h 56"/>
                  <a:gd name="T2" fmla="*/ 10 w 102"/>
                  <a:gd name="T3" fmla="*/ 29 h 56"/>
                  <a:gd name="T4" fmla="*/ 83 w 102"/>
                  <a:gd name="T5" fmla="*/ 54 h 56"/>
                  <a:gd name="T6" fmla="*/ 100 w 102"/>
                  <a:gd name="T7" fmla="*/ 45 h 56"/>
                  <a:gd name="T8" fmla="*/ 100 w 102"/>
                  <a:gd name="T9" fmla="*/ 45 h 56"/>
                  <a:gd name="T10" fmla="*/ 92 w 102"/>
                  <a:gd name="T11" fmla="*/ 28 h 56"/>
                  <a:gd name="T12" fmla="*/ 19 w 102"/>
                  <a:gd name="T13" fmla="*/ 3 h 56"/>
                  <a:gd name="T14" fmla="*/ 2 w 102"/>
                  <a:gd name="T15" fmla="*/ 11 h 56"/>
                  <a:gd name="T16" fmla="*/ 2 w 102"/>
                  <a:gd name="T17" fmla="*/ 1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2" h="56">
                    <a:moveTo>
                      <a:pt x="2" y="12"/>
                    </a:moveTo>
                    <a:cubicBezTo>
                      <a:pt x="0" y="19"/>
                      <a:pt x="3" y="26"/>
                      <a:pt x="10" y="29"/>
                    </a:cubicBezTo>
                    <a:cubicBezTo>
                      <a:pt x="83" y="54"/>
                      <a:pt x="83" y="54"/>
                      <a:pt x="83" y="54"/>
                    </a:cubicBezTo>
                    <a:cubicBezTo>
                      <a:pt x="90" y="56"/>
                      <a:pt x="97" y="53"/>
                      <a:pt x="100" y="45"/>
                    </a:cubicBezTo>
                    <a:cubicBezTo>
                      <a:pt x="100" y="45"/>
                      <a:pt x="100" y="45"/>
                      <a:pt x="100" y="45"/>
                    </a:cubicBezTo>
                    <a:cubicBezTo>
                      <a:pt x="102" y="38"/>
                      <a:pt x="99" y="30"/>
                      <a:pt x="92" y="28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2" y="0"/>
                      <a:pt x="5" y="4"/>
                      <a:pt x="2" y="11"/>
                    </a:cubicBezTo>
                    <a:lnTo>
                      <a:pt x="2" y="12"/>
                    </a:lnTo>
                    <a:close/>
                  </a:path>
                </a:pathLst>
              </a:custGeom>
              <a:solidFill>
                <a:srgbClr val="F3B5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16" name="Rectangle 115"/>
              <p:cNvSpPr>
                <a:spLocks noChangeArrowheads="1"/>
              </p:cNvSpPr>
              <p:nvPr/>
            </p:nvSpPr>
            <p:spPr bwMode="auto">
              <a:xfrm>
                <a:off x="9455370" y="2129443"/>
                <a:ext cx="171869" cy="166442"/>
              </a:xfrm>
              <a:prstGeom prst="rect">
                <a:avLst/>
              </a:prstGeom>
              <a:solidFill>
                <a:srgbClr val="985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21" name="Rectangle 121"/>
              <p:cNvSpPr>
                <a:spLocks noChangeArrowheads="1"/>
              </p:cNvSpPr>
              <p:nvPr/>
            </p:nvSpPr>
            <p:spPr bwMode="auto">
              <a:xfrm>
                <a:off x="9355866" y="2431570"/>
                <a:ext cx="597019" cy="59702"/>
              </a:xfrm>
              <a:prstGeom prst="rect">
                <a:avLst/>
              </a:prstGeom>
              <a:solidFill>
                <a:srgbClr val="5253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22" name="Freeform 122"/>
              <p:cNvSpPr>
                <a:spLocks/>
              </p:cNvSpPr>
              <p:nvPr/>
            </p:nvSpPr>
            <p:spPr bwMode="auto">
              <a:xfrm>
                <a:off x="9189425" y="2129443"/>
                <a:ext cx="627774" cy="302128"/>
              </a:xfrm>
              <a:custGeom>
                <a:avLst/>
                <a:gdLst>
                  <a:gd name="T0" fmla="*/ 256 w 347"/>
                  <a:gd name="T1" fmla="*/ 0 h 167"/>
                  <a:gd name="T2" fmla="*/ 0 w 347"/>
                  <a:gd name="T3" fmla="*/ 0 h 167"/>
                  <a:gd name="T4" fmla="*/ 92 w 347"/>
                  <a:gd name="T5" fmla="*/ 167 h 167"/>
                  <a:gd name="T6" fmla="*/ 347 w 347"/>
                  <a:gd name="T7" fmla="*/ 167 h 167"/>
                  <a:gd name="T8" fmla="*/ 256 w 347"/>
                  <a:gd name="T9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167">
                    <a:moveTo>
                      <a:pt x="256" y="0"/>
                    </a:moveTo>
                    <a:lnTo>
                      <a:pt x="0" y="0"/>
                    </a:lnTo>
                    <a:lnTo>
                      <a:pt x="92" y="167"/>
                    </a:lnTo>
                    <a:lnTo>
                      <a:pt x="347" y="167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23" name="Freeform 123"/>
              <p:cNvSpPr>
                <a:spLocks/>
              </p:cNvSpPr>
              <p:nvPr/>
            </p:nvSpPr>
            <p:spPr bwMode="auto">
              <a:xfrm>
                <a:off x="9828055" y="2431570"/>
                <a:ext cx="522843" cy="135687"/>
              </a:xfrm>
              <a:custGeom>
                <a:avLst/>
                <a:gdLst>
                  <a:gd name="T0" fmla="*/ 0 w 104"/>
                  <a:gd name="T1" fmla="*/ 14 h 27"/>
                  <a:gd name="T2" fmla="*/ 14 w 104"/>
                  <a:gd name="T3" fmla="*/ 27 h 27"/>
                  <a:gd name="T4" fmla="*/ 90 w 104"/>
                  <a:gd name="T5" fmla="*/ 27 h 27"/>
                  <a:gd name="T6" fmla="*/ 104 w 104"/>
                  <a:gd name="T7" fmla="*/ 14 h 27"/>
                  <a:gd name="T8" fmla="*/ 104 w 104"/>
                  <a:gd name="T9" fmla="*/ 13 h 27"/>
                  <a:gd name="T10" fmla="*/ 90 w 104"/>
                  <a:gd name="T11" fmla="*/ 0 h 27"/>
                  <a:gd name="T12" fmla="*/ 14 w 104"/>
                  <a:gd name="T13" fmla="*/ 0 h 27"/>
                  <a:gd name="T14" fmla="*/ 0 w 104"/>
                  <a:gd name="T15" fmla="*/ 13 h 27"/>
                  <a:gd name="T16" fmla="*/ 0 w 104"/>
                  <a:gd name="T17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4" h="27">
                    <a:moveTo>
                      <a:pt x="0" y="14"/>
                    </a:moveTo>
                    <a:cubicBezTo>
                      <a:pt x="0" y="21"/>
                      <a:pt x="7" y="27"/>
                      <a:pt x="14" y="27"/>
                    </a:cubicBezTo>
                    <a:cubicBezTo>
                      <a:pt x="90" y="27"/>
                      <a:pt x="90" y="27"/>
                      <a:pt x="90" y="27"/>
                    </a:cubicBezTo>
                    <a:cubicBezTo>
                      <a:pt x="98" y="27"/>
                      <a:pt x="104" y="21"/>
                      <a:pt x="104" y="14"/>
                    </a:cubicBezTo>
                    <a:cubicBezTo>
                      <a:pt x="104" y="13"/>
                      <a:pt x="104" y="13"/>
                      <a:pt x="104" y="13"/>
                    </a:cubicBezTo>
                    <a:cubicBezTo>
                      <a:pt x="104" y="6"/>
                      <a:pt x="98" y="0"/>
                      <a:pt x="90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7" y="0"/>
                      <a:pt x="0" y="6"/>
                      <a:pt x="0" y="13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3B5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24" name="Freeform 124"/>
              <p:cNvSpPr>
                <a:spLocks/>
              </p:cNvSpPr>
              <p:nvPr/>
            </p:nvSpPr>
            <p:spPr bwMode="auto">
              <a:xfrm>
                <a:off x="9480698" y="2230755"/>
                <a:ext cx="85029" cy="50656"/>
              </a:xfrm>
              <a:custGeom>
                <a:avLst/>
                <a:gdLst>
                  <a:gd name="T0" fmla="*/ 11 w 47"/>
                  <a:gd name="T1" fmla="*/ 28 h 28"/>
                  <a:gd name="T2" fmla="*/ 47 w 47"/>
                  <a:gd name="T3" fmla="*/ 28 h 28"/>
                  <a:gd name="T4" fmla="*/ 33 w 47"/>
                  <a:gd name="T5" fmla="*/ 0 h 28"/>
                  <a:gd name="T6" fmla="*/ 0 w 47"/>
                  <a:gd name="T7" fmla="*/ 3 h 28"/>
                  <a:gd name="T8" fmla="*/ 11 w 47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28">
                    <a:moveTo>
                      <a:pt x="11" y="28"/>
                    </a:moveTo>
                    <a:lnTo>
                      <a:pt x="47" y="28"/>
                    </a:lnTo>
                    <a:lnTo>
                      <a:pt x="33" y="0"/>
                    </a:lnTo>
                    <a:lnTo>
                      <a:pt x="0" y="3"/>
                    </a:lnTo>
                    <a:lnTo>
                      <a:pt x="11" y="28"/>
                    </a:lnTo>
                    <a:close/>
                  </a:path>
                </a:pathLst>
              </a:custGeom>
              <a:solidFill>
                <a:srgbClr val="5253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25" name="Freeform 125"/>
              <p:cNvSpPr>
                <a:spLocks/>
              </p:cNvSpPr>
              <p:nvPr/>
            </p:nvSpPr>
            <p:spPr bwMode="auto">
              <a:xfrm>
                <a:off x="9430042" y="2239800"/>
                <a:ext cx="65129" cy="41611"/>
              </a:xfrm>
              <a:custGeom>
                <a:avLst/>
                <a:gdLst>
                  <a:gd name="T0" fmla="*/ 36 w 36"/>
                  <a:gd name="T1" fmla="*/ 23 h 23"/>
                  <a:gd name="T2" fmla="*/ 25 w 36"/>
                  <a:gd name="T3" fmla="*/ 0 h 23"/>
                  <a:gd name="T4" fmla="*/ 0 w 36"/>
                  <a:gd name="T5" fmla="*/ 3 h 23"/>
                  <a:gd name="T6" fmla="*/ 9 w 36"/>
                  <a:gd name="T7" fmla="*/ 23 h 23"/>
                  <a:gd name="T8" fmla="*/ 36 w 36"/>
                  <a:gd name="T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23">
                    <a:moveTo>
                      <a:pt x="36" y="23"/>
                    </a:moveTo>
                    <a:lnTo>
                      <a:pt x="25" y="0"/>
                    </a:lnTo>
                    <a:lnTo>
                      <a:pt x="0" y="3"/>
                    </a:lnTo>
                    <a:lnTo>
                      <a:pt x="9" y="23"/>
                    </a:lnTo>
                    <a:lnTo>
                      <a:pt x="36" y="23"/>
                    </a:lnTo>
                    <a:close/>
                  </a:path>
                </a:pathLst>
              </a:custGeom>
              <a:solidFill>
                <a:srgbClr val="5253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26" name="Freeform 126"/>
              <p:cNvSpPr>
                <a:spLocks/>
              </p:cNvSpPr>
              <p:nvPr/>
            </p:nvSpPr>
            <p:spPr bwMode="auto">
              <a:xfrm>
                <a:off x="9506026" y="2285030"/>
                <a:ext cx="85029" cy="56084"/>
              </a:xfrm>
              <a:custGeom>
                <a:avLst/>
                <a:gdLst>
                  <a:gd name="T0" fmla="*/ 0 w 47"/>
                  <a:gd name="T1" fmla="*/ 0 h 31"/>
                  <a:gd name="T2" fmla="*/ 8 w 47"/>
                  <a:gd name="T3" fmla="*/ 25 h 31"/>
                  <a:gd name="T4" fmla="*/ 47 w 47"/>
                  <a:gd name="T5" fmla="*/ 31 h 31"/>
                  <a:gd name="T6" fmla="*/ 33 w 47"/>
                  <a:gd name="T7" fmla="*/ 3 h 31"/>
                  <a:gd name="T8" fmla="*/ 0 w 47"/>
                  <a:gd name="T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31">
                    <a:moveTo>
                      <a:pt x="0" y="0"/>
                    </a:moveTo>
                    <a:lnTo>
                      <a:pt x="8" y="25"/>
                    </a:lnTo>
                    <a:lnTo>
                      <a:pt x="47" y="31"/>
                    </a:lnTo>
                    <a:lnTo>
                      <a:pt x="33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253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27" name="Freeform 127"/>
              <p:cNvSpPr>
                <a:spLocks/>
              </p:cNvSpPr>
              <p:nvPr/>
            </p:nvSpPr>
            <p:spPr bwMode="auto">
              <a:xfrm>
                <a:off x="9449942" y="2285030"/>
                <a:ext cx="66938" cy="45229"/>
              </a:xfrm>
              <a:custGeom>
                <a:avLst/>
                <a:gdLst>
                  <a:gd name="T0" fmla="*/ 25 w 37"/>
                  <a:gd name="T1" fmla="*/ 0 h 25"/>
                  <a:gd name="T2" fmla="*/ 0 w 37"/>
                  <a:gd name="T3" fmla="*/ 0 h 25"/>
                  <a:gd name="T4" fmla="*/ 9 w 37"/>
                  <a:gd name="T5" fmla="*/ 23 h 25"/>
                  <a:gd name="T6" fmla="*/ 37 w 37"/>
                  <a:gd name="T7" fmla="*/ 25 h 25"/>
                  <a:gd name="T8" fmla="*/ 25 w 3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5">
                    <a:moveTo>
                      <a:pt x="25" y="0"/>
                    </a:moveTo>
                    <a:lnTo>
                      <a:pt x="0" y="0"/>
                    </a:lnTo>
                    <a:lnTo>
                      <a:pt x="9" y="23"/>
                    </a:lnTo>
                    <a:lnTo>
                      <a:pt x="37" y="25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5253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756" name="Freeform 755"/>
            <p:cNvSpPr/>
            <p:nvPr/>
          </p:nvSpPr>
          <p:spPr bwMode="auto">
            <a:xfrm>
              <a:off x="8198820" y="1489039"/>
              <a:ext cx="1882267" cy="2363874"/>
            </a:xfrm>
            <a:custGeom>
              <a:avLst/>
              <a:gdLst>
                <a:gd name="connsiteX0" fmla="*/ 0 w 1882267"/>
                <a:gd name="connsiteY0" fmla="*/ 0 h 2363874"/>
                <a:gd name="connsiteX1" fmla="*/ 1882267 w 1882267"/>
                <a:gd name="connsiteY1" fmla="*/ 0 h 2363874"/>
                <a:gd name="connsiteX2" fmla="*/ 1882267 w 1882267"/>
                <a:gd name="connsiteY2" fmla="*/ 2363874 h 2363874"/>
                <a:gd name="connsiteX3" fmla="*/ 0 w 1882267"/>
                <a:gd name="connsiteY3" fmla="*/ 2363874 h 2363874"/>
                <a:gd name="connsiteX4" fmla="*/ 0 w 1882267"/>
                <a:gd name="connsiteY4" fmla="*/ 0 h 2363874"/>
                <a:gd name="connsiteX5" fmla="*/ 1146459 w 1882267"/>
                <a:gd name="connsiteY5" fmla="*/ 4114 h 2363874"/>
                <a:gd name="connsiteX6" fmla="*/ 1111616 w 1882267"/>
                <a:gd name="connsiteY6" fmla="*/ 6139 h 2363874"/>
                <a:gd name="connsiteX7" fmla="*/ 1003858 w 1882267"/>
                <a:gd name="connsiteY7" fmla="*/ 91242 h 2363874"/>
                <a:gd name="connsiteX8" fmla="*/ 982073 w 1882267"/>
                <a:gd name="connsiteY8" fmla="*/ 138532 h 2363874"/>
                <a:gd name="connsiteX9" fmla="*/ 980573 w 1882267"/>
                <a:gd name="connsiteY9" fmla="*/ 141788 h 2363874"/>
                <a:gd name="connsiteX10" fmla="*/ 673688 w 1882267"/>
                <a:gd name="connsiteY10" fmla="*/ 155283 h 2363874"/>
                <a:gd name="connsiteX11" fmla="*/ 644336 w 1882267"/>
                <a:gd name="connsiteY11" fmla="*/ 215944 h 2363874"/>
                <a:gd name="connsiteX12" fmla="*/ 644272 w 1882267"/>
                <a:gd name="connsiteY12" fmla="*/ 216076 h 2363874"/>
                <a:gd name="connsiteX13" fmla="*/ 310716 w 1882267"/>
                <a:gd name="connsiteY13" fmla="*/ 287636 h 2363874"/>
                <a:gd name="connsiteX14" fmla="*/ 242150 w 1882267"/>
                <a:gd name="connsiteY14" fmla="*/ 600862 h 2363874"/>
                <a:gd name="connsiteX15" fmla="*/ 240678 w 1882267"/>
                <a:gd name="connsiteY15" fmla="*/ 606612 h 2363874"/>
                <a:gd name="connsiteX16" fmla="*/ 86753 w 1882267"/>
                <a:gd name="connsiteY16" fmla="*/ 824733 h 2363874"/>
                <a:gd name="connsiteX17" fmla="*/ 171037 w 1882267"/>
                <a:gd name="connsiteY17" fmla="*/ 1070135 h 2363874"/>
                <a:gd name="connsiteX18" fmla="*/ 131124 w 1882267"/>
                <a:gd name="connsiteY18" fmla="*/ 1309326 h 2363874"/>
                <a:gd name="connsiteX19" fmla="*/ 317918 w 1882267"/>
                <a:gd name="connsiteY19" fmla="*/ 1486526 h 2363874"/>
                <a:gd name="connsiteX20" fmla="*/ 742763 w 1882267"/>
                <a:gd name="connsiteY20" fmla="*/ 1645762 h 2363874"/>
                <a:gd name="connsiteX21" fmla="*/ 1028764 w 1882267"/>
                <a:gd name="connsiteY21" fmla="*/ 1806929 h 2363874"/>
                <a:gd name="connsiteX22" fmla="*/ 1223279 w 1882267"/>
                <a:gd name="connsiteY22" fmla="*/ 1542892 h 2363874"/>
                <a:gd name="connsiteX23" fmla="*/ 1495472 w 1882267"/>
                <a:gd name="connsiteY23" fmla="*/ 1512925 h 2363874"/>
                <a:gd name="connsiteX24" fmla="*/ 1575419 w 1882267"/>
                <a:gd name="connsiteY24" fmla="*/ 1265425 h 2363874"/>
                <a:gd name="connsiteX25" fmla="*/ 1798745 w 1882267"/>
                <a:gd name="connsiteY25" fmla="*/ 976583 h 2363874"/>
                <a:gd name="connsiteX26" fmla="*/ 1751071 w 1882267"/>
                <a:gd name="connsiteY26" fmla="*/ 646610 h 2363874"/>
                <a:gd name="connsiteX27" fmla="*/ 1757597 w 1882267"/>
                <a:gd name="connsiteY27" fmla="*/ 430798 h 2363874"/>
                <a:gd name="connsiteX28" fmla="*/ 1660450 w 1882267"/>
                <a:gd name="connsiteY28" fmla="*/ 260545 h 2363874"/>
                <a:gd name="connsiteX29" fmla="*/ 1612410 w 1882267"/>
                <a:gd name="connsiteY29" fmla="*/ 232139 h 2363874"/>
                <a:gd name="connsiteX30" fmla="*/ 1611791 w 1882267"/>
                <a:gd name="connsiteY30" fmla="*/ 231773 h 2363874"/>
                <a:gd name="connsiteX31" fmla="*/ 1498178 w 1882267"/>
                <a:gd name="connsiteY31" fmla="*/ 26705 h 2363874"/>
                <a:gd name="connsiteX32" fmla="*/ 1437967 w 1882267"/>
                <a:gd name="connsiteY32" fmla="*/ 5020 h 2363874"/>
                <a:gd name="connsiteX33" fmla="*/ 1274136 w 1882267"/>
                <a:gd name="connsiteY33" fmla="*/ 101874 h 2363874"/>
                <a:gd name="connsiteX34" fmla="*/ 1272231 w 1882267"/>
                <a:gd name="connsiteY34" fmla="*/ 99136 h 2363874"/>
                <a:gd name="connsiteX35" fmla="*/ 1241412 w 1882267"/>
                <a:gd name="connsiteY35" fmla="*/ 54838 h 2363874"/>
                <a:gd name="connsiteX36" fmla="*/ 1146459 w 1882267"/>
                <a:gd name="connsiteY36" fmla="*/ 4114 h 236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882267" h="2363874">
                  <a:moveTo>
                    <a:pt x="0" y="0"/>
                  </a:moveTo>
                  <a:lnTo>
                    <a:pt x="1882267" y="0"/>
                  </a:lnTo>
                  <a:lnTo>
                    <a:pt x="1882267" y="2363874"/>
                  </a:lnTo>
                  <a:lnTo>
                    <a:pt x="0" y="2363874"/>
                  </a:lnTo>
                  <a:lnTo>
                    <a:pt x="0" y="0"/>
                  </a:lnTo>
                  <a:close/>
                  <a:moveTo>
                    <a:pt x="1146459" y="4114"/>
                  </a:moveTo>
                  <a:cubicBezTo>
                    <a:pt x="1134953" y="3118"/>
                    <a:pt x="1123286" y="3763"/>
                    <a:pt x="1111616" y="6139"/>
                  </a:cubicBezTo>
                  <a:cubicBezTo>
                    <a:pt x="1069205" y="14764"/>
                    <a:pt x="1031048" y="45463"/>
                    <a:pt x="1003858" y="91242"/>
                  </a:cubicBezTo>
                  <a:lnTo>
                    <a:pt x="982073" y="138532"/>
                  </a:lnTo>
                  <a:lnTo>
                    <a:pt x="980573" y="141788"/>
                  </a:lnTo>
                  <a:cubicBezTo>
                    <a:pt x="892061" y="16558"/>
                    <a:pt x="751936" y="29407"/>
                    <a:pt x="673688" y="155283"/>
                  </a:cubicBezTo>
                  <a:lnTo>
                    <a:pt x="644336" y="215944"/>
                  </a:lnTo>
                  <a:lnTo>
                    <a:pt x="644272" y="216076"/>
                  </a:lnTo>
                  <a:cubicBezTo>
                    <a:pt x="535195" y="124370"/>
                    <a:pt x="396353" y="154127"/>
                    <a:pt x="310716" y="287636"/>
                  </a:cubicBezTo>
                  <a:cubicBezTo>
                    <a:pt x="256516" y="372165"/>
                    <a:pt x="231366" y="486996"/>
                    <a:pt x="242150" y="600862"/>
                  </a:cubicBezTo>
                  <a:cubicBezTo>
                    <a:pt x="241672" y="602793"/>
                    <a:pt x="241155" y="604682"/>
                    <a:pt x="240678" y="606612"/>
                  </a:cubicBezTo>
                  <a:cubicBezTo>
                    <a:pt x="160373" y="618532"/>
                    <a:pt x="96463" y="709104"/>
                    <a:pt x="86753" y="824733"/>
                  </a:cubicBezTo>
                  <a:cubicBezTo>
                    <a:pt x="78476" y="923490"/>
                    <a:pt x="111585" y="1019897"/>
                    <a:pt x="171037" y="1070135"/>
                  </a:cubicBezTo>
                  <a:cubicBezTo>
                    <a:pt x="129134" y="1134183"/>
                    <a:pt x="113972" y="1225091"/>
                    <a:pt x="131124" y="1309326"/>
                  </a:cubicBezTo>
                  <a:cubicBezTo>
                    <a:pt x="154801" y="1425752"/>
                    <a:pt x="233793" y="1500670"/>
                    <a:pt x="317918" y="1486526"/>
                  </a:cubicBezTo>
                  <a:cubicBezTo>
                    <a:pt x="403556" y="1701709"/>
                    <a:pt x="595205" y="1773520"/>
                    <a:pt x="742763" y="1645762"/>
                  </a:cubicBezTo>
                  <a:cubicBezTo>
                    <a:pt x="805279" y="1780362"/>
                    <a:pt x="919410" y="1844661"/>
                    <a:pt x="1028764" y="1806929"/>
                  </a:cubicBezTo>
                  <a:cubicBezTo>
                    <a:pt x="1121565" y="1774905"/>
                    <a:pt x="1195622" y="1674386"/>
                    <a:pt x="1223279" y="1542892"/>
                  </a:cubicBezTo>
                  <a:cubicBezTo>
                    <a:pt x="1308797" y="1619446"/>
                    <a:pt x="1419107" y="1607317"/>
                    <a:pt x="1495472" y="1512925"/>
                  </a:cubicBezTo>
                  <a:cubicBezTo>
                    <a:pt x="1545733" y="1450809"/>
                    <a:pt x="1574902" y="1360572"/>
                    <a:pt x="1575419" y="1265425"/>
                  </a:cubicBezTo>
                  <a:cubicBezTo>
                    <a:pt x="1683819" y="1243180"/>
                    <a:pt x="1772083" y="1129020"/>
                    <a:pt x="1798745" y="976583"/>
                  </a:cubicBezTo>
                  <a:cubicBezTo>
                    <a:pt x="1818801" y="861919"/>
                    <a:pt x="1801252" y="740373"/>
                    <a:pt x="1751071" y="646610"/>
                  </a:cubicBezTo>
                  <a:cubicBezTo>
                    <a:pt x="1771486" y="578240"/>
                    <a:pt x="1773794" y="501476"/>
                    <a:pt x="1757597" y="430798"/>
                  </a:cubicBezTo>
                  <a:cubicBezTo>
                    <a:pt x="1740884" y="357769"/>
                    <a:pt x="1705905" y="297488"/>
                    <a:pt x="1660450" y="260545"/>
                  </a:cubicBezTo>
                  <a:lnTo>
                    <a:pt x="1612410" y="232139"/>
                  </a:lnTo>
                  <a:lnTo>
                    <a:pt x="1611791" y="231773"/>
                  </a:lnTo>
                  <a:cubicBezTo>
                    <a:pt x="1600330" y="140445"/>
                    <a:pt x="1557671" y="63471"/>
                    <a:pt x="1498178" y="26705"/>
                  </a:cubicBezTo>
                  <a:cubicBezTo>
                    <a:pt x="1478659" y="14638"/>
                    <a:pt x="1458334" y="7495"/>
                    <a:pt x="1437967" y="5020"/>
                  </a:cubicBezTo>
                  <a:cubicBezTo>
                    <a:pt x="1376865" y="-2404"/>
                    <a:pt x="1315383" y="32182"/>
                    <a:pt x="1274136" y="101874"/>
                  </a:cubicBezTo>
                  <a:lnTo>
                    <a:pt x="1272231" y="99136"/>
                  </a:lnTo>
                  <a:lnTo>
                    <a:pt x="1241412" y="54838"/>
                  </a:lnTo>
                  <a:cubicBezTo>
                    <a:pt x="1214050" y="24842"/>
                    <a:pt x="1180978" y="7100"/>
                    <a:pt x="1146459" y="41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/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9" name="Rectangle 758"/>
            <p:cNvSpPr/>
            <p:nvPr/>
          </p:nvSpPr>
          <p:spPr bwMode="auto">
            <a:xfrm>
              <a:off x="8463226" y="1426328"/>
              <a:ext cx="1406726" cy="61464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/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189180"/>
            <a:ext cx="6436359" cy="404623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Proprietary Development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Discoverability</a:t>
            </a:r>
            <a:endParaRPr lang="en-US" dirty="0" smtClean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Decentralize Distribution</a:t>
            </a:r>
            <a:endParaRPr lang="en-US" dirty="0" smtClean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Updates/Upgrades</a:t>
            </a:r>
            <a:endParaRPr lang="en-US" dirty="0" smtClean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Devices/Mobility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Internet Ready</a:t>
            </a:r>
            <a:endParaRPr lang="en-US" dirty="0" smtClean="0">
              <a:solidFill>
                <a:schemeClr val="tx1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7078849" y="3370991"/>
            <a:ext cx="4277116" cy="881715"/>
            <a:chOff x="6073009" y="3370991"/>
            <a:chExt cx="4277116" cy="881715"/>
          </a:xfrm>
        </p:grpSpPr>
        <p:sp>
          <p:nvSpPr>
            <p:cNvPr id="6" name="Rounded Rectangular Callout 5"/>
            <p:cNvSpPr/>
            <p:nvPr/>
          </p:nvSpPr>
          <p:spPr bwMode="auto">
            <a:xfrm>
              <a:off x="6073009" y="3370991"/>
              <a:ext cx="4277116" cy="881715"/>
            </a:xfrm>
            <a:prstGeom prst="wedgeRoundRectCallout">
              <a:avLst>
                <a:gd name="adj1" fmla="val 31729"/>
                <a:gd name="adj2" fmla="val 78100"/>
                <a:gd name="adj3" fmla="val 16667"/>
              </a:avLst>
            </a:prstGeom>
            <a:solidFill>
              <a:schemeClr val="bg1"/>
            </a:solidFill>
            <a:ln w="254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defTabSz="932406"/>
              <a:r>
                <a:rPr lang="en-US" sz="2000" dirty="0" smtClean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         Behold…I bring the world…</a:t>
              </a:r>
            </a:p>
            <a:p>
              <a:pPr defTabSz="932406"/>
              <a:r>
                <a:rPr lang="en-US" sz="2000" dirty="0" smtClean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         Pac-Man Proposals for Word!!!</a:t>
              </a:r>
              <a:endPara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6202008" y="3527162"/>
              <a:ext cx="548249" cy="548249"/>
              <a:chOff x="7531851" y="3670126"/>
              <a:chExt cx="548249" cy="548249"/>
            </a:xfrm>
          </p:grpSpPr>
          <p:sp>
            <p:nvSpPr>
              <p:cNvPr id="12" name="Pie 11"/>
              <p:cNvSpPr/>
              <p:nvPr/>
            </p:nvSpPr>
            <p:spPr bwMode="auto">
              <a:xfrm rot="1800000">
                <a:off x="7531851" y="3670126"/>
                <a:ext cx="548249" cy="548249"/>
              </a:xfrm>
              <a:prstGeom prst="pie">
                <a:avLst>
                  <a:gd name="adj1" fmla="val 0"/>
                  <a:gd name="adj2" fmla="val 17329506"/>
                </a:avLst>
              </a:prstGeom>
              <a:solidFill>
                <a:srgbClr val="FFCC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/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Oval 12"/>
              <p:cNvSpPr/>
              <p:nvPr/>
            </p:nvSpPr>
            <p:spPr bwMode="auto">
              <a:xfrm>
                <a:off x="7725999" y="3739236"/>
                <a:ext cx="100401" cy="1004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/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379" name="Rounded Rectangular Callout 378"/>
          <p:cNvSpPr/>
          <p:nvPr/>
        </p:nvSpPr>
        <p:spPr bwMode="auto">
          <a:xfrm>
            <a:off x="8063347" y="100994"/>
            <a:ext cx="3455105" cy="1211985"/>
          </a:xfrm>
          <a:prstGeom prst="wedgeRoundRectCallout">
            <a:avLst>
              <a:gd name="adj1" fmla="val 38510"/>
              <a:gd name="adj2" fmla="val 83129"/>
              <a:gd name="adj3" fmla="val 16667"/>
            </a:avLst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r>
              <a:rPr lang="en-US" sz="2000" dirty="0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Proposals would be much more enjoyable as a game!</a:t>
            </a:r>
          </a:p>
          <a:p>
            <a:pPr algn="ctr" defTabSz="932406"/>
            <a:r>
              <a:rPr lang="en-US" sz="2000" dirty="0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But where to fine one???</a:t>
            </a:r>
            <a:endParaRPr lang="en-US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4" name="Rounded Rectangular Callout 383"/>
          <p:cNvSpPr/>
          <p:nvPr/>
        </p:nvSpPr>
        <p:spPr bwMode="auto">
          <a:xfrm>
            <a:off x="5291816" y="312631"/>
            <a:ext cx="4350349" cy="881715"/>
          </a:xfrm>
          <a:prstGeom prst="wedgeRoundRectCallout">
            <a:avLst>
              <a:gd name="adj1" fmla="val 32204"/>
              <a:gd name="adj2" fmla="val 85014"/>
              <a:gd name="adj3" fmla="val 16667"/>
            </a:avLst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r>
              <a:rPr lang="en-US" sz="2000" dirty="0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We have 100K employees that build proposals…how will we distribute???</a:t>
            </a:r>
            <a:endParaRPr lang="en-US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8" name="Rounded Rectangular Callout 387"/>
          <p:cNvSpPr/>
          <p:nvPr/>
        </p:nvSpPr>
        <p:spPr bwMode="auto">
          <a:xfrm>
            <a:off x="6802068" y="170576"/>
            <a:ext cx="3455105" cy="1211985"/>
          </a:xfrm>
          <a:prstGeom prst="wedgeRoundRectCallout">
            <a:avLst>
              <a:gd name="adj1" fmla="val -36796"/>
              <a:gd name="adj2" fmla="val 90674"/>
              <a:gd name="adj3" fmla="val 16667"/>
            </a:avLst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r>
              <a:rPr lang="en-US" sz="2000" dirty="0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Will Pac-Man Proposals work on the latest version  of Windows and Office?</a:t>
            </a:r>
            <a:endParaRPr lang="en-US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9" name="Rounded Rectangular Callout 388"/>
          <p:cNvSpPr/>
          <p:nvPr/>
        </p:nvSpPr>
        <p:spPr bwMode="auto">
          <a:xfrm>
            <a:off x="5615839" y="2293535"/>
            <a:ext cx="2945838" cy="855307"/>
          </a:xfrm>
          <a:prstGeom prst="wedgeRoundRectCallout">
            <a:avLst>
              <a:gd name="adj1" fmla="val -36796"/>
              <a:gd name="adj2" fmla="val 90674"/>
              <a:gd name="adj3" fmla="val 16667"/>
            </a:avLst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r>
              <a:rPr lang="en-US" sz="2000" dirty="0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Can I run Pac-Man Proposals on my iPad?</a:t>
            </a:r>
            <a:endParaRPr lang="en-US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0" name="Rounded Rectangular Callout 389"/>
          <p:cNvSpPr/>
          <p:nvPr/>
        </p:nvSpPr>
        <p:spPr bwMode="auto">
          <a:xfrm>
            <a:off x="5095619" y="4191657"/>
            <a:ext cx="2722619" cy="855307"/>
          </a:xfrm>
          <a:prstGeom prst="wedgeRoundRectCallout">
            <a:avLst>
              <a:gd name="adj1" fmla="val -36796"/>
              <a:gd name="adj2" fmla="val 90674"/>
              <a:gd name="adj3" fmla="val 16667"/>
            </a:avLst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r>
              <a:rPr lang="en-US" sz="2000" dirty="0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My Chromebook has  an awesome browser!</a:t>
            </a:r>
            <a:endParaRPr lang="en-US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ounded Rectangular Callout 16"/>
          <p:cNvSpPr/>
          <p:nvPr/>
        </p:nvSpPr>
        <p:spPr bwMode="auto">
          <a:xfrm>
            <a:off x="8607761" y="3373778"/>
            <a:ext cx="3485718" cy="878928"/>
          </a:xfrm>
          <a:prstGeom prst="wedgeRoundRectCallout">
            <a:avLst>
              <a:gd name="adj1" fmla="val 17041"/>
              <a:gd name="adj2" fmla="val 76295"/>
              <a:gd name="adj3" fmla="val 16667"/>
            </a:avLst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r>
              <a:rPr lang="en-US" sz="2000" dirty="0" err="1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Ewww</a:t>
            </a:r>
            <a:r>
              <a:rPr lang="en-US" sz="2000" dirty="0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…COM, VBA, and VSTO Development…REALLY?!?!</a:t>
            </a:r>
            <a:endParaRPr lang="en-US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7581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" grpId="0" animBg="1"/>
      <p:bldP spid="379" grpId="1" animBg="1"/>
      <p:bldP spid="384" grpId="0" animBg="1"/>
      <p:bldP spid="384" grpId="1" animBg="1"/>
      <p:bldP spid="388" grpId="0" animBg="1"/>
      <p:bldP spid="388" grpId="1" animBg="1"/>
      <p:bldP spid="389" grpId="0" animBg="1"/>
      <p:bldP spid="389" grpId="1" animBg="1"/>
      <p:bldP spid="390" grpId="0" animBg="1"/>
      <p:bldP spid="390" grpId="1" animBg="1"/>
      <p:bldP spid="17" grpId="0" animBg="1"/>
      <p:bldP spid="1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 the Modern Web Add-in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189180"/>
            <a:ext cx="6761479" cy="404623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Built with web </a:t>
            </a:r>
            <a:r>
              <a:rPr lang="en-US" dirty="0" smtClean="0">
                <a:solidFill>
                  <a:schemeClr val="tx1"/>
                </a:solidFill>
              </a:rPr>
              <a:t>s</a:t>
            </a:r>
            <a:r>
              <a:rPr lang="en-US" dirty="0" smtClean="0">
                <a:solidFill>
                  <a:schemeClr val="tx1"/>
                </a:solidFill>
              </a:rPr>
              <a:t>tandards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Office.js provides interop</a:t>
            </a:r>
            <a:endParaRPr lang="en-US" dirty="0" smtClean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Hosted centrally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Almost zero client footprint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Runs where Office runs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Discoverable marketplace</a:t>
            </a:r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3" name="OW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480" y="1062288"/>
            <a:ext cx="5110162" cy="4276545"/>
          </a:xfrm>
          <a:prstGeom prst="rect">
            <a:avLst/>
          </a:prstGeom>
        </p:spPr>
      </p:pic>
      <p:grpSp>
        <p:nvGrpSpPr>
          <p:cNvPr id="11" name="iFrame"/>
          <p:cNvGrpSpPr/>
          <p:nvPr/>
        </p:nvGrpSpPr>
        <p:grpSpPr>
          <a:xfrm>
            <a:off x="9269571" y="2871526"/>
            <a:ext cx="2546146" cy="1855893"/>
            <a:chOff x="9262847" y="3008262"/>
            <a:chExt cx="2546146" cy="1855893"/>
          </a:xfrm>
        </p:grpSpPr>
        <p:sp>
          <p:nvSpPr>
            <p:cNvPr id="5" name="Rectangle 4"/>
            <p:cNvSpPr/>
            <p:nvPr/>
          </p:nvSpPr>
          <p:spPr bwMode="auto">
            <a:xfrm>
              <a:off x="9296400" y="3027680"/>
              <a:ext cx="2479040" cy="1817062"/>
            </a:xfrm>
            <a:prstGeom prst="rect">
              <a:avLst/>
            </a:prstGeom>
            <a:solidFill>
              <a:srgbClr val="58BDE5">
                <a:alpha val="50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/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262847" y="3008262"/>
              <a:ext cx="2546146" cy="185589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 smtClean="0"/>
                <a:t>Browser Control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/>
                <a:t>o</a:t>
              </a:r>
              <a:r>
                <a:rPr lang="en-US" sz="2400" dirty="0" smtClean="0"/>
                <a:t>r </a:t>
              </a:r>
              <a:r>
                <a:rPr lang="en-US" sz="2400" dirty="0" err="1" smtClean="0"/>
                <a:t>iFrame</a:t>
              </a:r>
              <a:r>
                <a:rPr lang="en-US" sz="2400" dirty="0" smtClean="0"/>
                <a:t> 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 smtClean="0"/>
                <a:t>With </a:t>
              </a:r>
              <a:r>
                <a:rPr lang="en-US" sz="2400" dirty="0" smtClean="0"/>
                <a:t>HTML5, 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 smtClean="0"/>
                <a:t>JavaScript, </a:t>
              </a:r>
              <a:r>
                <a:rPr lang="en-US" sz="2400" dirty="0" smtClean="0"/>
                <a:t>CSS</a:t>
              </a:r>
              <a:endParaRPr lang="en-US" sz="2400" dirty="0" smtClean="0"/>
            </a:p>
          </p:txBody>
        </p:sp>
      </p:grpSp>
      <p:grpSp>
        <p:nvGrpSpPr>
          <p:cNvPr id="450" name="Group 449"/>
          <p:cNvGrpSpPr/>
          <p:nvPr/>
        </p:nvGrpSpPr>
        <p:grpSpPr>
          <a:xfrm>
            <a:off x="8372214" y="2238443"/>
            <a:ext cx="878661" cy="1647635"/>
            <a:chOff x="8372214" y="2238443"/>
            <a:chExt cx="878661" cy="1647635"/>
          </a:xfrm>
        </p:grpSpPr>
        <p:sp>
          <p:nvSpPr>
            <p:cNvPr id="381" name="Freeform 380"/>
            <p:cNvSpPr/>
            <p:nvPr/>
          </p:nvSpPr>
          <p:spPr bwMode="auto">
            <a:xfrm rot="16200000">
              <a:off x="8053010" y="2688213"/>
              <a:ext cx="1647635" cy="748095"/>
            </a:xfrm>
            <a:custGeom>
              <a:avLst/>
              <a:gdLst>
                <a:gd name="connsiteX0" fmla="*/ 1358477 w 2642427"/>
                <a:gd name="connsiteY0" fmla="*/ 0 h 1199771"/>
                <a:gd name="connsiteX1" fmla="*/ 1528249 w 2642427"/>
                <a:gd name="connsiteY1" fmla="*/ 16598 h 1199771"/>
                <a:gd name="connsiteX2" fmla="*/ 2479380 w 2642427"/>
                <a:gd name="connsiteY2" fmla="*/ 864203 h 1199771"/>
                <a:gd name="connsiteX3" fmla="*/ 2642427 w 2642427"/>
                <a:gd name="connsiteY3" fmla="*/ 864203 h 1199771"/>
                <a:gd name="connsiteX4" fmla="*/ 2355798 w 2642427"/>
                <a:gd name="connsiteY4" fmla="*/ 1199771 h 1199771"/>
                <a:gd name="connsiteX5" fmla="*/ 1956627 w 2642427"/>
                <a:gd name="connsiteY5" fmla="*/ 864203 h 1199771"/>
                <a:gd name="connsiteX6" fmla="*/ 2115940 w 2642427"/>
                <a:gd name="connsiteY6" fmla="*/ 864203 h 1199771"/>
                <a:gd name="connsiteX7" fmla="*/ 2065934 w 2642427"/>
                <a:gd name="connsiteY7" fmla="*/ 765589 h 1199771"/>
                <a:gd name="connsiteX8" fmla="*/ 2057379 w 2642427"/>
                <a:gd name="connsiteY8" fmla="*/ 770537 h 1199771"/>
                <a:gd name="connsiteX9" fmla="*/ 1501006 w 2642427"/>
                <a:gd name="connsiteY9" fmla="*/ 362840 h 1199771"/>
                <a:gd name="connsiteX10" fmla="*/ 1391392 w 2642427"/>
                <a:gd name="connsiteY10" fmla="*/ 346394 h 1199771"/>
                <a:gd name="connsiteX11" fmla="*/ 1357611 w 2642427"/>
                <a:gd name="connsiteY11" fmla="*/ 344978 h 1199771"/>
                <a:gd name="connsiteX12" fmla="*/ 1288264 w 2642427"/>
                <a:gd name="connsiteY12" fmla="*/ 344347 h 1199771"/>
                <a:gd name="connsiteX13" fmla="*/ 1199101 w 2642427"/>
                <a:gd name="connsiteY13" fmla="*/ 352553 h 1199771"/>
                <a:gd name="connsiteX14" fmla="*/ 1189149 w 2642427"/>
                <a:gd name="connsiteY14" fmla="*/ 353867 h 1199771"/>
                <a:gd name="connsiteX15" fmla="*/ 1082177 w 2642427"/>
                <a:gd name="connsiteY15" fmla="*/ 378245 h 1199771"/>
                <a:gd name="connsiteX16" fmla="*/ 629491 w 2642427"/>
                <a:gd name="connsiteY16" fmla="*/ 701551 h 1199771"/>
                <a:gd name="connsiteX17" fmla="*/ 623287 w 2642427"/>
                <a:gd name="connsiteY17" fmla="*/ 697120 h 1199771"/>
                <a:gd name="connsiteX18" fmla="*/ 581341 w 2642427"/>
                <a:gd name="connsiteY18" fmla="*/ 756852 h 1199771"/>
                <a:gd name="connsiteX19" fmla="*/ 526487 w 2642427"/>
                <a:gd name="connsiteY19" fmla="*/ 864199 h 1199771"/>
                <a:gd name="connsiteX20" fmla="*/ 685800 w 2642427"/>
                <a:gd name="connsiteY20" fmla="*/ 864199 h 1199771"/>
                <a:gd name="connsiteX21" fmla="*/ 286629 w 2642427"/>
                <a:gd name="connsiteY21" fmla="*/ 1199767 h 1199771"/>
                <a:gd name="connsiteX22" fmla="*/ 0 w 2642427"/>
                <a:gd name="connsiteY22" fmla="*/ 864199 h 1199771"/>
                <a:gd name="connsiteX23" fmla="*/ 163047 w 2642427"/>
                <a:gd name="connsiteY23" fmla="*/ 864199 h 1199771"/>
                <a:gd name="connsiteX24" fmla="*/ 1171042 w 2642427"/>
                <a:gd name="connsiteY24" fmla="*/ 8322 h 1199771"/>
                <a:gd name="connsiteX25" fmla="*/ 1190272 w 2642427"/>
                <a:gd name="connsiteY25" fmla="*/ 7428 h 1199771"/>
                <a:gd name="connsiteX26" fmla="*/ 1190591 w 2642427"/>
                <a:gd name="connsiteY26" fmla="*/ 7369 h 1199771"/>
                <a:gd name="connsiteX27" fmla="*/ 1207600 w 2642427"/>
                <a:gd name="connsiteY27" fmla="*/ 6622 h 1199771"/>
                <a:gd name="connsiteX28" fmla="*/ 1348976 w 2642427"/>
                <a:gd name="connsiteY28" fmla="*/ 49 h 1199771"/>
                <a:gd name="connsiteX29" fmla="*/ 1351511 w 2642427"/>
                <a:gd name="connsiteY29" fmla="*/ 306 h 1199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642427" h="1199771">
                  <a:moveTo>
                    <a:pt x="1358477" y="0"/>
                  </a:moveTo>
                  <a:cubicBezTo>
                    <a:pt x="1414880" y="1486"/>
                    <a:pt x="1471597" y="6967"/>
                    <a:pt x="1528249" y="16598"/>
                  </a:cubicBezTo>
                  <a:cubicBezTo>
                    <a:pt x="1981463" y="93649"/>
                    <a:pt x="2350841" y="422821"/>
                    <a:pt x="2479380" y="864203"/>
                  </a:cubicBezTo>
                  <a:lnTo>
                    <a:pt x="2642427" y="864203"/>
                  </a:lnTo>
                  <a:lnTo>
                    <a:pt x="2355798" y="1199771"/>
                  </a:lnTo>
                  <a:lnTo>
                    <a:pt x="1956627" y="864203"/>
                  </a:lnTo>
                  <a:lnTo>
                    <a:pt x="2115940" y="864203"/>
                  </a:lnTo>
                  <a:lnTo>
                    <a:pt x="2065934" y="765589"/>
                  </a:lnTo>
                  <a:lnTo>
                    <a:pt x="2057379" y="770537"/>
                  </a:lnTo>
                  <a:cubicBezTo>
                    <a:pt x="1935405" y="559668"/>
                    <a:pt x="1731905" y="414084"/>
                    <a:pt x="1501006" y="362840"/>
                  </a:cubicBezTo>
                  <a:lnTo>
                    <a:pt x="1391392" y="346394"/>
                  </a:lnTo>
                  <a:lnTo>
                    <a:pt x="1357611" y="344978"/>
                  </a:lnTo>
                  <a:lnTo>
                    <a:pt x="1288264" y="344347"/>
                  </a:lnTo>
                  <a:lnTo>
                    <a:pt x="1199101" y="352553"/>
                  </a:lnTo>
                  <a:lnTo>
                    <a:pt x="1189149" y="353867"/>
                  </a:lnTo>
                  <a:lnTo>
                    <a:pt x="1082177" y="378245"/>
                  </a:lnTo>
                  <a:cubicBezTo>
                    <a:pt x="902488" y="431840"/>
                    <a:pt x="742121" y="543848"/>
                    <a:pt x="629491" y="701551"/>
                  </a:cubicBezTo>
                  <a:lnTo>
                    <a:pt x="623287" y="697120"/>
                  </a:lnTo>
                  <a:lnTo>
                    <a:pt x="581341" y="756852"/>
                  </a:lnTo>
                  <a:cubicBezTo>
                    <a:pt x="560742" y="791001"/>
                    <a:pt x="542380" y="826838"/>
                    <a:pt x="526487" y="864199"/>
                  </a:cubicBezTo>
                  <a:lnTo>
                    <a:pt x="685800" y="864199"/>
                  </a:lnTo>
                  <a:lnTo>
                    <a:pt x="286629" y="1199767"/>
                  </a:lnTo>
                  <a:lnTo>
                    <a:pt x="0" y="864199"/>
                  </a:lnTo>
                  <a:lnTo>
                    <a:pt x="163047" y="864199"/>
                  </a:lnTo>
                  <a:cubicBezTo>
                    <a:pt x="297405" y="402838"/>
                    <a:pt x="694000" y="66093"/>
                    <a:pt x="1171042" y="8322"/>
                  </a:cubicBezTo>
                  <a:lnTo>
                    <a:pt x="1190272" y="7428"/>
                  </a:lnTo>
                  <a:lnTo>
                    <a:pt x="1190591" y="7369"/>
                  </a:lnTo>
                  <a:lnTo>
                    <a:pt x="1207600" y="6622"/>
                  </a:lnTo>
                  <a:lnTo>
                    <a:pt x="1348976" y="49"/>
                  </a:lnTo>
                  <a:lnTo>
                    <a:pt x="1351511" y="306"/>
                  </a:lnTo>
                  <a:close/>
                </a:path>
              </a:pathLst>
            </a:custGeom>
            <a:solidFill>
              <a:srgbClr val="58BDE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/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9" name="TextBox 448"/>
            <p:cNvSpPr txBox="1"/>
            <p:nvPr/>
          </p:nvSpPr>
          <p:spPr>
            <a:xfrm rot="16200000">
              <a:off x="8056775" y="2801648"/>
              <a:ext cx="1175643" cy="5447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Office.js</a:t>
              </a:r>
              <a:endParaRPr lang="en-US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0" name="Centralized"/>
          <p:cNvGrpSpPr/>
          <p:nvPr/>
        </p:nvGrpSpPr>
        <p:grpSpPr>
          <a:xfrm>
            <a:off x="3152711" y="3103268"/>
            <a:ext cx="6189643" cy="1789171"/>
            <a:chOff x="3152711" y="3103268"/>
            <a:chExt cx="6189643" cy="1789171"/>
          </a:xfrm>
        </p:grpSpPr>
        <p:sp>
          <p:nvSpPr>
            <p:cNvPr id="9" name="Cloud 8"/>
            <p:cNvSpPr/>
            <p:nvPr/>
          </p:nvSpPr>
          <p:spPr bwMode="auto">
            <a:xfrm>
              <a:off x="3152711" y="3103268"/>
              <a:ext cx="2773680" cy="1789171"/>
            </a:xfrm>
            <a:prstGeom prst="clou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ctr" anchorCtr="0"/>
            <a:lstStyle/>
            <a:p>
              <a:pPr algn="ctr" defTabSz="932406"/>
              <a:r>
                <a:rPr lang="en-US" sz="2400" dirty="0" smtClean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Web Server</a:t>
              </a:r>
              <a:endParaRPr 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Left-Right Arrow 9"/>
            <p:cNvSpPr/>
            <p:nvPr/>
          </p:nvSpPr>
          <p:spPr bwMode="auto">
            <a:xfrm>
              <a:off x="5979394" y="3510293"/>
              <a:ext cx="3362960" cy="975123"/>
            </a:xfrm>
            <a:prstGeom prst="leftRightArrow">
              <a:avLst/>
            </a:prstGeom>
            <a:solidFill>
              <a:srgbClr val="58BDE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/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8" name="Manifest"/>
          <p:cNvGrpSpPr/>
          <p:nvPr/>
        </p:nvGrpSpPr>
        <p:grpSpPr>
          <a:xfrm>
            <a:off x="6792363" y="1038748"/>
            <a:ext cx="5303055" cy="4838248"/>
            <a:chOff x="6800345" y="6081180"/>
            <a:chExt cx="5303055" cy="4838248"/>
          </a:xfrm>
        </p:grpSpPr>
        <p:sp>
          <p:nvSpPr>
            <p:cNvPr id="15" name="Rectangle 14"/>
            <p:cNvSpPr/>
            <p:nvPr/>
          </p:nvSpPr>
          <p:spPr bwMode="auto">
            <a:xfrm>
              <a:off x="6814919" y="6102677"/>
              <a:ext cx="5110161" cy="481675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/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00345" y="6081180"/>
              <a:ext cx="5303055" cy="483824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&lt;?</a:t>
              </a:r>
              <a:r>
                <a:rPr lang="en-US" sz="1200" dirty="0">
                  <a:solidFill>
                    <a:srgbClr val="800000"/>
                  </a:solidFill>
                </a:rPr>
                <a:t>xml</a:t>
              </a:r>
              <a:r>
                <a:rPr lang="en-US" sz="1200" dirty="0"/>
                <a:t> </a:t>
              </a:r>
              <a:r>
                <a:rPr lang="en-US" sz="1200" dirty="0">
                  <a:solidFill>
                    <a:srgbClr val="FF0000"/>
                  </a:solidFill>
                </a:rPr>
                <a:t>version</a:t>
              </a:r>
              <a:r>
                <a: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=</a:t>
              </a:r>
              <a:r>
                <a:rPr lang="en-US" sz="1200" dirty="0"/>
                <a:t>"</a:t>
              </a:r>
              <a:r>
                <a: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1.0</a:t>
              </a:r>
              <a:r>
                <a:rPr lang="en-US" sz="1200" dirty="0"/>
                <a:t>" </a:t>
              </a:r>
              <a:r>
                <a:rPr lang="en-US" sz="1200" dirty="0">
                  <a:solidFill>
                    <a:srgbClr val="FF0000"/>
                  </a:solidFill>
                </a:rPr>
                <a:t>encoding</a:t>
              </a:r>
              <a:r>
                <a: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=</a:t>
              </a:r>
              <a:r>
                <a:rPr lang="en-US" sz="1200" dirty="0"/>
                <a:t>"</a:t>
              </a:r>
              <a:r>
                <a: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UTF-8</a:t>
              </a:r>
              <a:r>
                <a:rPr lang="en-US" sz="1200" dirty="0"/>
                <a:t>"</a:t>
              </a:r>
              <a:r>
                <a: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?&gt;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&lt;</a:t>
              </a:r>
              <a:r>
                <a:rPr lang="en-US" sz="1200" dirty="0" err="1">
                  <a:solidFill>
                    <a:srgbClr val="800000"/>
                  </a:solidFill>
                </a:rPr>
                <a:t>OfficeApp</a:t>
              </a:r>
              <a:r>
                <a:rPr lang="en-US" sz="1200" dirty="0"/>
                <a:t> </a:t>
              </a:r>
              <a:r>
                <a:rPr lang="en-US" sz="1200" dirty="0" err="1" smtClean="0">
                  <a:solidFill>
                    <a:srgbClr val="FF0000"/>
                  </a:solidFill>
                </a:rPr>
                <a:t>xsi:type</a:t>
              </a:r>
              <a:r>
                <a: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=</a:t>
              </a:r>
              <a:r>
                <a:rPr lang="en-US" sz="1200" dirty="0"/>
                <a:t>"</a:t>
              </a:r>
              <a:r>
                <a:rPr lang="en-US" sz="1200" dirty="0" err="1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MailApp</a:t>
              </a:r>
              <a:r>
                <a:rPr lang="en-US" sz="1200" dirty="0" smtClean="0"/>
                <a:t>"</a:t>
              </a:r>
              <a:r>
                <a:rPr lang="en-US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&gt;</a:t>
              </a:r>
              <a:endPara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/>
                <a:t>  </a:t>
              </a:r>
              <a:r>
                <a: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&lt;</a:t>
              </a:r>
              <a:r>
                <a:rPr lang="en-US" sz="1200" dirty="0">
                  <a:solidFill>
                    <a:srgbClr val="800000"/>
                  </a:solidFill>
                </a:rPr>
                <a:t>Version</a:t>
              </a:r>
              <a:r>
                <a: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&gt;</a:t>
              </a:r>
              <a:r>
                <a:rPr lang="en-US" sz="1200" dirty="0"/>
                <a:t>1.0.0.0</a:t>
              </a:r>
              <a:r>
                <a: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&lt;/</a:t>
              </a:r>
              <a:r>
                <a:rPr lang="en-US" sz="1200" dirty="0">
                  <a:solidFill>
                    <a:srgbClr val="800000"/>
                  </a:solidFill>
                </a:rPr>
                <a:t>Version</a:t>
              </a:r>
              <a:r>
                <a: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&gt;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/>
                <a:t>  </a:t>
              </a:r>
              <a:r>
                <a: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&lt;</a:t>
              </a:r>
              <a:r>
                <a:rPr lang="en-US" sz="1200" dirty="0" err="1" smtClean="0">
                  <a:solidFill>
                    <a:srgbClr val="800000"/>
                  </a:solidFill>
                </a:rPr>
                <a:t>ProviderName</a:t>
              </a:r>
              <a:r>
                <a:rPr lang="en-US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&gt;</a:t>
              </a:r>
              <a:r>
                <a:rPr lang="en-US" sz="1200" dirty="0" smtClean="0"/>
                <a:t>Salesforce.com</a:t>
              </a:r>
              <a:r>
                <a:rPr lang="en-US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&lt;/</a:t>
              </a:r>
              <a:r>
                <a:rPr lang="en-US" sz="1200" dirty="0" err="1">
                  <a:solidFill>
                    <a:srgbClr val="800000"/>
                  </a:solidFill>
                </a:rPr>
                <a:t>ProviderName</a:t>
              </a:r>
              <a:r>
                <a: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&gt;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/>
                <a:t>  </a:t>
              </a:r>
              <a:r>
                <a: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&lt;</a:t>
              </a:r>
              <a:r>
                <a:rPr lang="en-US" sz="1200" dirty="0" err="1">
                  <a:solidFill>
                    <a:srgbClr val="800000"/>
                  </a:solidFill>
                </a:rPr>
                <a:t>DefaultLocale</a:t>
              </a:r>
              <a:r>
                <a: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&gt;</a:t>
              </a:r>
              <a:r>
                <a:rPr lang="en-US" sz="1200" dirty="0" err="1"/>
                <a:t>en</a:t>
              </a:r>
              <a:r>
                <a:rPr lang="en-US" sz="1200" dirty="0"/>
                <a:t>-US</a:t>
              </a:r>
              <a:r>
                <a: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&lt;/</a:t>
              </a:r>
              <a:r>
                <a:rPr lang="en-US" sz="1200" dirty="0" err="1">
                  <a:solidFill>
                    <a:srgbClr val="800000"/>
                  </a:solidFill>
                </a:rPr>
                <a:t>DefaultLocale</a:t>
              </a:r>
              <a:r>
                <a: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&gt;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/>
                <a:t>  </a:t>
              </a:r>
              <a:r>
                <a: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&lt;</a:t>
              </a:r>
              <a:r>
                <a:rPr lang="en-US" sz="1200" dirty="0" err="1">
                  <a:solidFill>
                    <a:srgbClr val="800000"/>
                  </a:solidFill>
                </a:rPr>
                <a:t>DisplayName</a:t>
              </a:r>
              <a:r>
                <a:rPr lang="en-US" sz="1200" dirty="0"/>
                <a:t> </a:t>
              </a:r>
              <a:r>
                <a:rPr lang="en-US" sz="1200" dirty="0" err="1">
                  <a:solidFill>
                    <a:srgbClr val="FF0000"/>
                  </a:solidFill>
                </a:rPr>
                <a:t>DefaultValue</a:t>
              </a:r>
              <a:r>
                <a:rPr lang="en-US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=</a:t>
              </a:r>
              <a:r>
                <a:rPr lang="en-US" sz="1200" dirty="0" smtClean="0"/>
                <a:t>“</a:t>
              </a:r>
              <a:r>
                <a:rPr lang="en-US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Salesforce</a:t>
              </a:r>
              <a:r>
                <a:rPr lang="en-US" sz="1200" dirty="0" smtClean="0"/>
                <a:t>" </a:t>
              </a:r>
              <a:r>
                <a:rPr lang="en-US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/&gt;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 smtClean="0"/>
                <a:t>  </a:t>
              </a:r>
              <a:r>
                <a:rPr lang="en-US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&lt;</a:t>
              </a:r>
              <a:r>
                <a:rPr lang="en-US" sz="1200" dirty="0" smtClean="0">
                  <a:solidFill>
                    <a:srgbClr val="800000"/>
                  </a:solidFill>
                </a:rPr>
                <a:t>Capabilities</a:t>
              </a:r>
              <a:r>
                <a:rPr lang="en-US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&gt;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 smtClean="0"/>
                <a:t>    </a:t>
              </a:r>
              <a:r>
                <a: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&lt;</a:t>
              </a:r>
              <a:r>
                <a:rPr lang="en-US" sz="1200" dirty="0">
                  <a:solidFill>
                    <a:srgbClr val="800000"/>
                  </a:solidFill>
                </a:rPr>
                <a:t>Capability</a:t>
              </a:r>
              <a:r>
                <a:rPr lang="en-US" sz="1200" dirty="0"/>
                <a:t> </a:t>
              </a:r>
              <a:r>
                <a:rPr lang="en-US" sz="1200" dirty="0">
                  <a:solidFill>
                    <a:srgbClr val="FF0000"/>
                  </a:solidFill>
                </a:rPr>
                <a:t>Name</a:t>
              </a:r>
              <a:r>
                <a: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=</a:t>
              </a:r>
              <a:r>
                <a:rPr lang="en-US" sz="1200" dirty="0"/>
                <a:t>"</a:t>
              </a:r>
              <a:r>
                <a: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Mailbox</a:t>
              </a:r>
              <a:r>
                <a:rPr lang="en-US" sz="1200" dirty="0"/>
                <a:t>" </a:t>
              </a:r>
              <a:r>
                <a: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/&gt;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/>
                <a:t>  </a:t>
              </a:r>
              <a:r>
                <a: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&lt;/</a:t>
              </a:r>
              <a:r>
                <a:rPr lang="en-US" sz="1200" dirty="0">
                  <a:solidFill>
                    <a:srgbClr val="800000"/>
                  </a:solidFill>
                </a:rPr>
                <a:t>Capabilities</a:t>
              </a:r>
              <a:r>
                <a: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&gt;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/>
                <a:t>  </a:t>
              </a:r>
              <a:r>
                <a: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&lt;</a:t>
              </a:r>
              <a:r>
                <a:rPr lang="en-US" sz="1200" dirty="0" err="1">
                  <a:solidFill>
                    <a:srgbClr val="800000"/>
                  </a:solidFill>
                </a:rPr>
                <a:t>DesktopSettings</a:t>
              </a:r>
              <a:r>
                <a: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&gt;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/>
                <a:t>    </a:t>
              </a:r>
              <a:r>
                <a:rPr lang="en-US" sz="12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&lt;</a:t>
              </a:r>
              <a:r>
                <a:rPr lang="en-US" sz="1200" b="1" dirty="0" err="1">
                  <a:solidFill>
                    <a:srgbClr val="800000"/>
                  </a:solidFill>
                </a:rPr>
                <a:t>SourceLocation</a:t>
              </a:r>
              <a:r>
                <a:rPr lang="en-US" sz="1200" b="1" dirty="0"/>
                <a:t> </a:t>
              </a:r>
              <a:r>
                <a:rPr lang="en-US" sz="1200" b="1" dirty="0" err="1">
                  <a:solidFill>
                    <a:srgbClr val="FF0000"/>
                  </a:solidFill>
                </a:rPr>
                <a:t>DefaultValue</a:t>
              </a:r>
              <a:r>
                <a:rPr lang="en-US" sz="12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=</a:t>
              </a:r>
              <a:r>
                <a:rPr lang="en-US" sz="1200" b="1" dirty="0" smtClean="0"/>
                <a:t>“</a:t>
              </a:r>
              <a:r>
                <a:rPr lang="en-US" sz="12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https://salesforce.com/office</a:t>
              </a:r>
              <a:r>
                <a:rPr lang="en-US" sz="1200" b="1" dirty="0" smtClean="0"/>
                <a:t>" </a:t>
              </a:r>
              <a:r>
                <a:rPr lang="en-US" sz="12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/&gt;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/>
                <a:t>    </a:t>
              </a:r>
              <a:r>
                <a: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&lt;</a:t>
              </a:r>
              <a:r>
                <a:rPr lang="en-US" sz="1200" dirty="0" err="1">
                  <a:solidFill>
                    <a:srgbClr val="800000"/>
                  </a:solidFill>
                </a:rPr>
                <a:t>RequestedHeight</a:t>
              </a:r>
              <a:r>
                <a: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&gt;</a:t>
              </a:r>
              <a:r>
                <a:rPr lang="en-US" sz="1200" dirty="0"/>
                <a:t>300</a:t>
              </a:r>
              <a:r>
                <a: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&lt;/</a:t>
              </a:r>
              <a:r>
                <a:rPr lang="en-US" sz="1200" dirty="0" err="1">
                  <a:solidFill>
                    <a:srgbClr val="800000"/>
                  </a:solidFill>
                </a:rPr>
                <a:t>RequestedHeight</a:t>
              </a:r>
              <a:r>
                <a: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&gt;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/>
                <a:t>  </a:t>
              </a:r>
              <a:r>
                <a: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&lt;/</a:t>
              </a:r>
              <a:r>
                <a:rPr lang="en-US" sz="1200" dirty="0" err="1">
                  <a:solidFill>
                    <a:srgbClr val="800000"/>
                  </a:solidFill>
                </a:rPr>
                <a:t>DesktopSettings</a:t>
              </a:r>
              <a:r>
                <a: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&gt;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/>
                <a:t>  </a:t>
              </a:r>
              <a:r>
                <a: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&lt;</a:t>
              </a:r>
              <a:r>
                <a:rPr lang="en-US" sz="1200" dirty="0">
                  <a:solidFill>
                    <a:srgbClr val="800000"/>
                  </a:solidFill>
                </a:rPr>
                <a:t>Permissions</a:t>
              </a:r>
              <a:r>
                <a: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&gt;</a:t>
              </a:r>
              <a:r>
                <a:rPr lang="en-US" sz="1200" dirty="0" err="1"/>
                <a:t>ReadItem</a:t>
              </a:r>
              <a:r>
                <a: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&lt;/</a:t>
              </a:r>
              <a:r>
                <a:rPr lang="en-US" sz="1200" dirty="0">
                  <a:solidFill>
                    <a:srgbClr val="800000"/>
                  </a:solidFill>
                </a:rPr>
                <a:t>Permissions</a:t>
              </a:r>
              <a:r>
                <a: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&gt;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/>
                <a:t>  </a:t>
              </a:r>
              <a:r>
                <a: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&lt;</a:t>
              </a:r>
              <a:r>
                <a:rPr lang="en-US" sz="1200" dirty="0">
                  <a:solidFill>
                    <a:srgbClr val="800000"/>
                  </a:solidFill>
                </a:rPr>
                <a:t>Rule</a:t>
              </a:r>
              <a:r>
                <a:rPr lang="en-US" sz="1200" dirty="0"/>
                <a:t> </a:t>
              </a:r>
              <a:r>
                <a:rPr lang="en-US" sz="1200" dirty="0" err="1">
                  <a:solidFill>
                    <a:srgbClr val="FF0000"/>
                  </a:solidFill>
                </a:rPr>
                <a:t>xsi:type</a:t>
              </a:r>
              <a:r>
                <a: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=</a:t>
              </a:r>
              <a:r>
                <a:rPr lang="en-US" sz="1200" dirty="0"/>
                <a:t>"</a:t>
              </a:r>
              <a:r>
                <a:rPr lang="en-US" sz="1200" dirty="0" err="1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RuleCollection</a:t>
              </a:r>
              <a:r>
                <a:rPr lang="en-US" sz="1200" dirty="0"/>
                <a:t>" </a:t>
              </a:r>
              <a:r>
                <a:rPr lang="en-US" sz="1200" dirty="0">
                  <a:solidFill>
                    <a:srgbClr val="FF0000"/>
                  </a:solidFill>
                </a:rPr>
                <a:t>Mode</a:t>
              </a:r>
              <a:r>
                <a: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=</a:t>
              </a:r>
              <a:r>
                <a:rPr lang="en-US" sz="1200" dirty="0"/>
                <a:t>"</a:t>
              </a:r>
              <a:r>
                <a: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Or</a:t>
              </a:r>
              <a:r>
                <a:rPr lang="en-US" sz="1200" dirty="0"/>
                <a:t>"</a:t>
              </a:r>
              <a:r>
                <a: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&gt;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/>
                <a:t>    </a:t>
              </a:r>
              <a:r>
                <a: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&lt;</a:t>
              </a:r>
              <a:r>
                <a:rPr lang="en-US" sz="1200" dirty="0">
                  <a:solidFill>
                    <a:srgbClr val="800000"/>
                  </a:solidFill>
                </a:rPr>
                <a:t>Rule</a:t>
              </a:r>
              <a:r>
                <a:rPr lang="en-US" sz="1200" dirty="0"/>
                <a:t> </a:t>
              </a:r>
              <a:r>
                <a:rPr lang="en-US" sz="1200" dirty="0" err="1">
                  <a:solidFill>
                    <a:srgbClr val="FF0000"/>
                  </a:solidFill>
                </a:rPr>
                <a:t>xsi:type</a:t>
              </a:r>
              <a:r>
                <a: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=</a:t>
              </a:r>
              <a:r>
                <a:rPr lang="en-US" sz="1200" dirty="0"/>
                <a:t>"</a:t>
              </a:r>
              <a:r>
                <a:rPr lang="en-US" sz="1200" dirty="0" err="1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ItemIs</a:t>
              </a:r>
              <a:r>
                <a:rPr lang="en-US" sz="1200" dirty="0"/>
                <a:t>" </a:t>
              </a:r>
              <a:r>
                <a:rPr lang="en-US" sz="1200" dirty="0" err="1">
                  <a:solidFill>
                    <a:srgbClr val="FF0000"/>
                  </a:solidFill>
                </a:rPr>
                <a:t>ItemType</a:t>
              </a:r>
              <a:r>
                <a: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=</a:t>
              </a:r>
              <a:r>
                <a:rPr lang="en-US" sz="1200" dirty="0"/>
                <a:t>"</a:t>
              </a:r>
              <a:r>
                <a: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Message</a:t>
              </a:r>
              <a:r>
                <a:rPr lang="en-US" sz="1200" dirty="0"/>
                <a:t>"</a:t>
              </a:r>
              <a:r>
                <a: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/&gt;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 smtClean="0"/>
                <a:t>    </a:t>
              </a:r>
              <a:r>
                <a:rPr lang="en-US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&lt;</a:t>
              </a:r>
              <a:r>
                <a:rPr lang="en-US" sz="1200" dirty="0" smtClean="0">
                  <a:solidFill>
                    <a:srgbClr val="800000"/>
                  </a:solidFill>
                </a:rPr>
                <a:t>Rule </a:t>
              </a:r>
              <a:r>
                <a:rPr lang="en-US" sz="1200" dirty="0" err="1" smtClean="0">
                  <a:solidFill>
                    <a:srgbClr val="FF0000"/>
                  </a:solidFill>
                </a:rPr>
                <a:t>xsi:type</a:t>
              </a:r>
              <a:r>
                <a:rPr lang="en-US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=</a:t>
              </a:r>
              <a:r>
                <a:rPr lang="en-US" sz="1200" dirty="0" smtClean="0"/>
                <a:t>"</a:t>
              </a:r>
              <a:r>
                <a:rPr lang="en-US" sz="1200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ItemIs</a:t>
              </a:r>
              <a:r>
                <a:rPr lang="en-US" sz="1200" dirty="0" smtClean="0"/>
                <a:t>" </a:t>
              </a:r>
              <a:r>
                <a:rPr lang="en-US" sz="1200" dirty="0" err="1" smtClean="0">
                  <a:solidFill>
                    <a:srgbClr val="FF0000"/>
                  </a:solidFill>
                </a:rPr>
                <a:t>ItemType</a:t>
              </a:r>
              <a:r>
                <a:rPr lang="en-US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=</a:t>
              </a:r>
              <a:r>
                <a:rPr lang="en-US" sz="1200" dirty="0" smtClean="0"/>
                <a:t>"</a:t>
              </a:r>
              <a:r>
                <a:rPr lang="en-US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Appointment</a:t>
              </a:r>
              <a:r>
                <a:rPr lang="en-US" sz="1200" dirty="0" smtClean="0"/>
                <a:t>"</a:t>
              </a:r>
              <a:r>
                <a:rPr lang="en-US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/&gt;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 smtClean="0"/>
                <a:t>  </a:t>
              </a:r>
              <a:r>
                <a: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&lt;/</a:t>
              </a:r>
              <a:r>
                <a:rPr lang="en-US" sz="1200" dirty="0">
                  <a:solidFill>
                    <a:srgbClr val="800000"/>
                  </a:solidFill>
                </a:rPr>
                <a:t>Rule</a:t>
              </a:r>
              <a:r>
                <a:rPr lang="en-US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&gt;</a:t>
              </a:r>
              <a:endPara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&lt;/</a:t>
              </a:r>
              <a:r>
                <a:rPr lang="en-US" sz="1200" dirty="0" err="1">
                  <a:solidFill>
                    <a:srgbClr val="800000"/>
                  </a:solidFill>
                </a:rPr>
                <a:t>OfficeApp</a:t>
              </a:r>
              <a:r>
                <a: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&gt;</a:t>
              </a:r>
              <a:endPara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22" name="Client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918" y="1053209"/>
            <a:ext cx="5159011" cy="4320045"/>
          </a:xfrm>
          <a:prstGeom prst="rect">
            <a:avLst/>
          </a:prstGeom>
        </p:spPr>
      </p:pic>
      <p:pic>
        <p:nvPicPr>
          <p:cNvPr id="23" name="Mobil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273" y="1201577"/>
            <a:ext cx="2178621" cy="4554633"/>
          </a:xfrm>
          <a:prstGeom prst="rect">
            <a:avLst/>
          </a:prstGeom>
        </p:spPr>
      </p:pic>
      <p:pic>
        <p:nvPicPr>
          <p:cNvPr id="24" name="Stor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6238" y="1062288"/>
            <a:ext cx="5276370" cy="383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0706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0.24232 -0.0016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09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B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Office Add-ins</a:t>
            </a:r>
            <a:r>
              <a:rPr lang="en-US" dirty="0"/>
              <a:t/>
            </a:r>
            <a:br>
              <a:rPr lang="en-US" dirty="0"/>
            </a:br>
            <a:r>
              <a:rPr lang="en-US" sz="4000" dirty="0">
                <a:solidFill>
                  <a:schemeClr val="bg1"/>
                </a:solidFill>
              </a:rPr>
              <a:t>A new way to build extensions for Office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458672" y="4310108"/>
            <a:ext cx="8077146" cy="1139230"/>
            <a:chOff x="458672" y="4310108"/>
            <a:chExt cx="8077146" cy="1139230"/>
          </a:xfrm>
        </p:grpSpPr>
        <p:grpSp>
          <p:nvGrpSpPr>
            <p:cNvPr id="37" name="Group 36"/>
            <p:cNvGrpSpPr/>
            <p:nvPr/>
          </p:nvGrpSpPr>
          <p:grpSpPr>
            <a:xfrm>
              <a:off x="458672" y="4310108"/>
              <a:ext cx="8077146" cy="1139230"/>
              <a:chOff x="467869" y="5289610"/>
              <a:chExt cx="8239110" cy="1162074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467869" y="5302601"/>
                <a:ext cx="1574889" cy="108158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lIns="91419" tIns="45710" rIns="91419" bIns="45710" rtlCol="0" anchor="t"/>
              <a:lstStyle/>
              <a:p>
                <a:pPr defTabSz="914367"/>
                <a:endParaRPr lang="en-US" sz="1300" dirty="0">
                  <a:solidFill>
                    <a:srgbClr val="FFFFFF">
                      <a:alpha val="99000"/>
                    </a:srgbClr>
                  </a:solidFill>
                </a:endParaRPr>
              </a:p>
            </p:txBody>
          </p:sp>
          <p:sp>
            <p:nvSpPr>
              <p:cNvPr id="46" name="Text Placeholder 2"/>
              <p:cNvSpPr txBox="1">
                <a:spLocks/>
              </p:cNvSpPr>
              <p:nvPr/>
            </p:nvSpPr>
            <p:spPr>
              <a:xfrm>
                <a:off x="2114776" y="5289610"/>
                <a:ext cx="6592203" cy="1162074"/>
              </a:xfrm>
              <a:prstGeom prst="rect">
                <a:avLst/>
              </a:prstGeom>
            </p:spPr>
            <p:txBody>
              <a:bodyPr lIns="93238" tIns="46620" rIns="93238" bIns="46620"/>
              <a:lstStyle>
                <a:lvl1pPr marL="345796" indent="-345796" algn="l" defTabSz="913637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SzPct val="90000"/>
                  <a:buFont typeface="Arial" pitchFamily="34" charset="0"/>
                  <a:buChar char="•"/>
                  <a:defRPr sz="3200" kern="1200">
                    <a:gradFill flip="none" rotWithShape="1"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86000">
                          <a:schemeClr val="tx1">
                            <a:lumMod val="75000"/>
                            <a:lumOff val="25000"/>
                          </a:scheme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atin typeface="+mn-lt"/>
                    <a:ea typeface="+mn-ea"/>
                    <a:cs typeface="+mn-cs"/>
                  </a:defRPr>
                </a:lvl1pPr>
                <a:lvl2pPr marL="629739" indent="-283935" algn="l" defTabSz="913637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SzPct val="90000"/>
                  <a:buFont typeface="Arial" pitchFamily="34" charset="0"/>
                  <a:buChar char="•"/>
                  <a:tabLst>
                    <a:tab pos="629739" algn="l"/>
                  </a:tabLst>
                  <a:defRPr sz="2800" kern="1200">
                    <a:gradFill flip="none" rotWithShape="1"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86000">
                          <a:schemeClr val="tx1">
                            <a:lumMod val="75000"/>
                            <a:lumOff val="25000"/>
                          </a:scheme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atin typeface="+mn-lt"/>
                    <a:ea typeface="+mn-ea"/>
                    <a:cs typeface="+mn-cs"/>
                  </a:defRPr>
                </a:lvl2pPr>
                <a:lvl3pPr marL="913673" indent="-283935" algn="l" defTabSz="913637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SzPct val="90000"/>
                  <a:buFont typeface="Arial" pitchFamily="34" charset="0"/>
                  <a:buChar char="•"/>
                  <a:defRPr sz="2400" kern="1200">
                    <a:gradFill flip="none" rotWithShape="1"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86000">
                          <a:schemeClr val="tx1">
                            <a:lumMod val="75000"/>
                            <a:lumOff val="25000"/>
                          </a:scheme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atin typeface="+mn-lt"/>
                    <a:ea typeface="+mn-ea"/>
                    <a:cs typeface="+mn-cs"/>
                  </a:defRPr>
                </a:lvl3pPr>
                <a:lvl4pPr marL="1481549" indent="-223661" algn="l" defTabSz="913637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SzPct val="90000"/>
                  <a:buFont typeface="Arial" pitchFamily="34" charset="0"/>
                  <a:buChar char="•"/>
                  <a:tabLst>
                    <a:tab pos="913673" algn="l"/>
                  </a:tabLst>
                  <a:defRPr sz="2000" kern="1200">
                    <a:gradFill flip="none" rotWithShape="1"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86000">
                          <a:schemeClr val="tx1">
                            <a:lumMod val="75000"/>
                            <a:lumOff val="25000"/>
                          </a:scheme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atin typeface="+mn-lt"/>
                    <a:ea typeface="+mn-ea"/>
                    <a:cs typeface="+mn-cs"/>
                  </a:defRPr>
                </a:lvl4pPr>
                <a:lvl5pPr marL="1711555" indent="-230006" algn="l" defTabSz="913637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SzPct val="90000"/>
                  <a:buFont typeface="Arial" pitchFamily="34" charset="0"/>
                  <a:buChar char="•"/>
                  <a:defRPr sz="2000" kern="1200">
                    <a:gradFill flip="none" rotWithShape="1"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86000">
                          <a:schemeClr val="tx1">
                            <a:lumMod val="75000"/>
                            <a:lumOff val="25000"/>
                          </a:scheme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atin typeface="+mn-lt"/>
                    <a:ea typeface="+mn-ea"/>
                    <a:cs typeface="+mn-cs"/>
                  </a:defRPr>
                </a:lvl5pPr>
                <a:lvl6pPr marL="2512504" indent="-228409" algn="l" defTabSz="91363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69323" indent="-228409" algn="l" defTabSz="91363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141" indent="-228409" algn="l" defTabSz="91363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2963" indent="-228409" algn="l" defTabSz="91363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612"/>
                  </a:spcAft>
                  <a:buNone/>
                </a:pPr>
                <a:r>
                  <a:rPr lang="en-US" sz="2400" b="1" dirty="0" smtClean="0">
                    <a:solidFill>
                      <a:schemeClr val="bg1"/>
                    </a:solidFill>
                    <a:latin typeface="Segoe UI Light"/>
                  </a:rPr>
                  <a:t>Content Add-in</a:t>
                </a:r>
                <a:endParaRPr lang="en-US" sz="2400" b="1" dirty="0">
                  <a:solidFill>
                    <a:schemeClr val="bg1"/>
                  </a:solidFill>
                  <a:latin typeface="Segoe UI Light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612"/>
                  </a:spcAft>
                  <a:buNone/>
                </a:pPr>
                <a:r>
                  <a:rPr lang="en-US" sz="1600" dirty="0" smtClean="0">
                    <a:gradFill flip="none" rotWithShape="1">
                      <a:gsLst>
                        <a:gs pos="0">
                          <a:srgbClr val="000000">
                            <a:lumMod val="65000"/>
                            <a:lumOff val="35000"/>
                          </a:srgbClr>
                        </a:gs>
                        <a:gs pos="86000">
                          <a:srgbClr val="000000">
                            <a:lumMod val="75000"/>
                            <a:lumOff val="25000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</a:rPr>
                  <a:t>Add-in that runs within a document content with read/write access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612"/>
                  </a:spcAft>
                  <a:buNone/>
                </a:pPr>
                <a:r>
                  <a:rPr lang="en-US" sz="1600" dirty="0" smtClean="0">
                    <a:gradFill flip="none" rotWithShape="1">
                      <a:gsLst>
                        <a:gs pos="0">
                          <a:srgbClr val="000000">
                            <a:lumMod val="65000"/>
                            <a:lumOff val="35000"/>
                          </a:srgbClr>
                        </a:gs>
                        <a:gs pos="86000">
                          <a:srgbClr val="000000">
                            <a:lumMod val="75000"/>
                            <a:lumOff val="25000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</a:rPr>
                  <a:t>Excel, PowerPoint, Access</a:t>
                </a:r>
                <a:endParaRPr lang="en-US" sz="1600" dirty="0">
                  <a:gradFill flip="none" rotWithShape="1">
                    <a:gsLst>
                      <a:gs pos="0">
                        <a:srgbClr val="000000">
                          <a:lumMod val="65000"/>
                          <a:lumOff val="35000"/>
                        </a:srgbClr>
                      </a:gs>
                      <a:gs pos="86000">
                        <a:srgbClr val="000000">
                          <a:lumMod val="75000"/>
                          <a:lumOff val="25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</a:endParaRPr>
              </a:p>
            </p:txBody>
          </p:sp>
        </p:grpSp>
        <p:sp>
          <p:nvSpPr>
            <p:cNvPr id="38" name="Rectangle 37"/>
            <p:cNvSpPr/>
            <p:nvPr/>
          </p:nvSpPr>
          <p:spPr>
            <a:xfrm>
              <a:off x="757112" y="4450449"/>
              <a:ext cx="970950" cy="805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1423" tIns="45712" rIns="91423" bIns="45712" rtlCol="0" anchor="ctr"/>
            <a:lstStyle/>
            <a:p>
              <a:pPr algn="ctr" defTabSz="914367"/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865631" y="4744294"/>
              <a:ext cx="72804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65631" y="4922717"/>
              <a:ext cx="72804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65631" y="5101140"/>
              <a:ext cx="72804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56802" y="4581150"/>
              <a:ext cx="73687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1007710" y="4598294"/>
              <a:ext cx="437275" cy="4427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1423" tIns="45712" rIns="91423" bIns="45712" rtlCol="0" anchor="ctr"/>
            <a:lstStyle/>
            <a:p>
              <a:pPr algn="ctr" defTabSz="914367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055421" y="4665051"/>
              <a:ext cx="344183" cy="349723"/>
            </a:xfrm>
            <a:prstGeom prst="rect">
              <a:avLst/>
            </a:prstGeom>
            <a:solidFill>
              <a:srgbClr val="58B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3" tIns="45712" rIns="91423" bIns="45712" rtlCol="0" anchor="ctr"/>
            <a:lstStyle/>
            <a:p>
              <a:pPr algn="ctr" defTabSz="914367"/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58672" y="1953181"/>
            <a:ext cx="10567664" cy="1139231"/>
            <a:chOff x="458672" y="1953181"/>
            <a:chExt cx="10567664" cy="1139231"/>
          </a:xfrm>
        </p:grpSpPr>
        <p:sp>
          <p:nvSpPr>
            <p:cNvPr id="48" name="Text Placeholder 2"/>
            <p:cNvSpPr txBox="1">
              <a:spLocks/>
            </p:cNvSpPr>
            <p:nvPr/>
          </p:nvSpPr>
          <p:spPr>
            <a:xfrm>
              <a:off x="2092656" y="1953181"/>
              <a:ext cx="8933680" cy="1139231"/>
            </a:xfrm>
            <a:prstGeom prst="rect">
              <a:avLst/>
            </a:prstGeom>
          </p:spPr>
          <p:txBody>
            <a:bodyPr lIns="93238" tIns="46620" rIns="93238" bIns="46620"/>
            <a:lstStyle>
              <a:lvl1pPr marL="345796" indent="-34579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32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1pPr>
              <a:lvl2pPr marL="629739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629739" algn="l"/>
                </a:tabLst>
                <a:defRPr sz="28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2pPr>
              <a:lvl3pPr marL="913673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4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3pPr>
              <a:lvl4pPr marL="1481549" indent="-223661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913673" algn="l"/>
                </a:tabLst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4pPr>
              <a:lvl5pPr marL="1711555" indent="-23000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5pPr>
              <a:lvl6pPr marL="2512504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6932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141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296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spcAft>
                  <a:spcPts val="612"/>
                </a:spcAft>
                <a:buNone/>
              </a:pPr>
              <a:r>
                <a:rPr lang="en-US" sz="2400" b="1" dirty="0" smtClean="0">
                  <a:solidFill>
                    <a:schemeClr val="bg1"/>
                  </a:solidFill>
                  <a:latin typeface="Segoe UI Light"/>
                </a:rPr>
                <a:t>Contextual Mail Add-in</a:t>
              </a:r>
              <a:endParaRPr lang="en-US" sz="2400" b="1" dirty="0">
                <a:solidFill>
                  <a:schemeClr val="bg1"/>
                </a:solidFill>
                <a:latin typeface="Segoe UI Light"/>
              </a:endParaRP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spcAft>
                  <a:spcPts val="612"/>
                </a:spcAft>
                <a:buNone/>
              </a:pPr>
              <a:r>
                <a:rPr lang="en-US" sz="1600" dirty="0" smtClean="0">
                  <a:gradFill flip="none" rotWithShape="1">
                    <a:gsLst>
                      <a:gs pos="0">
                        <a:srgbClr val="000000">
                          <a:lumMod val="65000"/>
                          <a:lumOff val="35000"/>
                        </a:srgbClr>
                      </a:gs>
                      <a:gs pos="86000">
                        <a:srgbClr val="000000">
                          <a:lumMod val="75000"/>
                          <a:lumOff val="25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</a:rPr>
                <a:t>Add-in launched contextually from a mail message or appointment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spcAft>
                  <a:spcPts val="612"/>
                </a:spcAft>
                <a:buNone/>
              </a:pPr>
              <a:r>
                <a:rPr lang="en-US" sz="1600" dirty="0" smtClean="0">
                  <a:gradFill flip="none" rotWithShape="1">
                    <a:gsLst>
                      <a:gs pos="0">
                        <a:srgbClr val="000000">
                          <a:lumMod val="65000"/>
                          <a:lumOff val="35000"/>
                        </a:srgbClr>
                      </a:gs>
                      <a:gs pos="86000">
                        <a:srgbClr val="000000">
                          <a:lumMod val="75000"/>
                          <a:lumOff val="25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</a:rPr>
                <a:t>Outlook and Outlook Web Access (OWA)</a:t>
              </a:r>
              <a:endParaRPr lang="en-US" sz="1600" dirty="0">
                <a:gradFill flip="none" rotWithShape="1">
                  <a:gsLst>
                    <a:gs pos="0">
                      <a:srgbClr val="000000">
                        <a:lumMod val="65000"/>
                        <a:lumOff val="35000"/>
                      </a:srgbClr>
                    </a:gs>
                    <a:gs pos="86000">
                      <a:srgbClr val="000000">
                        <a:lumMod val="75000"/>
                        <a:lumOff val="25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58672" y="1963366"/>
              <a:ext cx="1543930" cy="106032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lIns="91419" tIns="45710" rIns="91419" bIns="45710" rtlCol="0" anchor="t"/>
            <a:lstStyle/>
            <a:p>
              <a:pPr defTabSz="914367"/>
              <a:endParaRPr lang="en-US" sz="1300" dirty="0">
                <a:solidFill>
                  <a:srgbClr val="FFFFFF">
                    <a:alpha val="99000"/>
                  </a:srgbClr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929319" y="2136683"/>
              <a:ext cx="940569" cy="7136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1423" tIns="45712" rIns="91423" bIns="45712" rtlCol="0" anchor="ctr"/>
            <a:lstStyle/>
            <a:p>
              <a:pPr algn="ctr" defTabSz="914367"/>
              <a:endParaRPr lang="en-US" dirty="0">
                <a:solidFill>
                  <a:srgbClr val="000000"/>
                </a:solidFill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565679" y="2136682"/>
              <a:ext cx="1267366" cy="713692"/>
              <a:chOff x="218356" y="1701569"/>
              <a:chExt cx="1990533" cy="609600"/>
            </a:xfrm>
            <a:effectLst/>
          </p:grpSpPr>
          <p:sp>
            <p:nvSpPr>
              <p:cNvPr id="52" name="Rectangle 51"/>
              <p:cNvSpPr/>
              <p:nvPr/>
            </p:nvSpPr>
            <p:spPr>
              <a:xfrm>
                <a:off x="218356" y="1701569"/>
                <a:ext cx="507870" cy="609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91423" tIns="45712" rIns="91423" bIns="45712" rtlCol="0" anchor="ctr"/>
              <a:lstStyle/>
              <a:p>
                <a:pPr algn="ctr" defTabSz="914367"/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53" name="Straight Connector 52"/>
              <p:cNvCxnSpPr/>
              <p:nvPr/>
            </p:nvCxnSpPr>
            <p:spPr>
              <a:xfrm>
                <a:off x="218358" y="1857432"/>
                <a:ext cx="507868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218356" y="2009832"/>
                <a:ext cx="507869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218358" y="2162232"/>
                <a:ext cx="507868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56" name="Rectangle 55"/>
              <p:cNvSpPr/>
              <p:nvPr/>
            </p:nvSpPr>
            <p:spPr>
              <a:xfrm>
                <a:off x="831942" y="1804151"/>
                <a:ext cx="1376947" cy="246769"/>
              </a:xfrm>
              <a:prstGeom prst="rect">
                <a:avLst/>
              </a:prstGeom>
              <a:solidFill>
                <a:srgbClr val="58BD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23" tIns="45712" rIns="91423" bIns="45712" rtlCol="0" anchor="ctr"/>
              <a:lstStyle/>
              <a:p>
                <a:pPr algn="ctr" defTabSz="914367"/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57" name="Group 56"/>
          <p:cNvGrpSpPr/>
          <p:nvPr/>
        </p:nvGrpSpPr>
        <p:grpSpPr>
          <a:xfrm>
            <a:off x="458672" y="5500010"/>
            <a:ext cx="9016969" cy="1139230"/>
            <a:chOff x="458672" y="5500010"/>
            <a:chExt cx="9016969" cy="1139230"/>
          </a:xfrm>
        </p:grpSpPr>
        <p:sp>
          <p:nvSpPr>
            <p:cNvPr id="58" name="Rectangle 57"/>
            <p:cNvSpPr/>
            <p:nvPr/>
          </p:nvSpPr>
          <p:spPr>
            <a:xfrm>
              <a:off x="458672" y="5510773"/>
              <a:ext cx="1543930" cy="106032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lIns="91419" tIns="45710" rIns="91419" bIns="45710" rtlCol="0" anchor="t"/>
            <a:lstStyle/>
            <a:p>
              <a:pPr defTabSz="914367"/>
              <a:endParaRPr lang="en-US" sz="1300" dirty="0">
                <a:solidFill>
                  <a:srgbClr val="FFFFFF">
                    <a:alpha val="99000"/>
                  </a:srgbClr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04085" y="5963730"/>
              <a:ext cx="1258887" cy="485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1423" tIns="45712" rIns="91423" bIns="45712" rtlCol="0" anchor="ctr"/>
            <a:lstStyle/>
            <a:p>
              <a:pPr algn="ctr" defTabSz="914367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04085" y="5649043"/>
              <a:ext cx="1258887" cy="2800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1423" tIns="45712" rIns="91423" bIns="45712" rtlCol="0" anchor="ctr"/>
            <a:lstStyle/>
            <a:p>
              <a:pPr algn="ctr" defTabSz="914367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1" name="Text Placeholder 2"/>
            <p:cNvSpPr txBox="1">
              <a:spLocks/>
            </p:cNvSpPr>
            <p:nvPr/>
          </p:nvSpPr>
          <p:spPr>
            <a:xfrm>
              <a:off x="2073204" y="5500010"/>
              <a:ext cx="7402437" cy="1139230"/>
            </a:xfrm>
            <a:prstGeom prst="rect">
              <a:avLst/>
            </a:prstGeom>
          </p:spPr>
          <p:txBody>
            <a:bodyPr lIns="93238" tIns="46620" rIns="93238" bIns="46620"/>
            <a:lstStyle>
              <a:lvl1pPr marL="345796" indent="-34579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32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1pPr>
              <a:lvl2pPr marL="629739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629739" algn="l"/>
                </a:tabLst>
                <a:defRPr sz="28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2pPr>
              <a:lvl3pPr marL="913673" indent="-283935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4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3pPr>
              <a:lvl4pPr marL="1481549" indent="-223661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913673" algn="l"/>
                </a:tabLst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4pPr>
              <a:lvl5pPr marL="1711555" indent="-230006" algn="l" defTabSz="91363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0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5pPr>
              <a:lvl6pPr marL="2512504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6932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6141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2963" indent="-228409" algn="l" defTabSz="91363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spcAft>
                  <a:spcPts val="612"/>
                </a:spcAft>
                <a:buNone/>
              </a:pPr>
              <a:r>
                <a:rPr lang="en-US" sz="2400" b="1" dirty="0" smtClean="0">
                  <a:solidFill>
                    <a:schemeClr val="bg1"/>
                  </a:solidFill>
                  <a:latin typeface="Segoe UI Light"/>
                </a:rPr>
                <a:t>Add-in Command</a:t>
              </a:r>
              <a:endParaRPr lang="en-US" sz="2400" b="1" dirty="0">
                <a:solidFill>
                  <a:schemeClr val="bg1"/>
                </a:solidFill>
                <a:latin typeface="Segoe UI Light"/>
              </a:endParaRP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spcAft>
                  <a:spcPts val="612"/>
                </a:spcAft>
                <a:buNone/>
              </a:pPr>
              <a:r>
                <a:rPr lang="en-US" sz="1600" dirty="0" smtClean="0">
                  <a:gradFill flip="none" rotWithShape="1">
                    <a:gsLst>
                      <a:gs pos="0">
                        <a:srgbClr val="000000">
                          <a:lumMod val="65000"/>
                          <a:lumOff val="35000"/>
                        </a:srgbClr>
                      </a:gs>
                      <a:gs pos="86000">
                        <a:srgbClr val="000000">
                          <a:lumMod val="75000"/>
                          <a:lumOff val="25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</a:rPr>
                <a:t>Command in the Office UI to launch add-in or perform UI-less operation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spcAft>
                  <a:spcPts val="612"/>
                </a:spcAft>
                <a:buNone/>
              </a:pPr>
              <a:r>
                <a:rPr lang="en-US" sz="1600" dirty="0" smtClean="0">
                  <a:gradFill flip="none" rotWithShape="1">
                    <a:gsLst>
                      <a:gs pos="0">
                        <a:srgbClr val="000000">
                          <a:lumMod val="65000"/>
                          <a:lumOff val="35000"/>
                        </a:srgbClr>
                      </a:gs>
                      <a:gs pos="86000">
                        <a:srgbClr val="000000">
                          <a:lumMod val="75000"/>
                          <a:lumOff val="25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</a:rPr>
                <a:t>Outlook, Outlook Web Access (OWA)</a:t>
              </a:r>
              <a:endParaRPr lang="en-US" sz="1600" dirty="0">
                <a:gradFill flip="none" rotWithShape="1">
                  <a:gsLst>
                    <a:gs pos="0">
                      <a:srgbClr val="000000">
                        <a:lumMod val="65000"/>
                        <a:lumOff val="35000"/>
                      </a:srgbClr>
                    </a:gs>
                    <a:gs pos="86000">
                      <a:srgbClr val="000000">
                        <a:lumMod val="75000"/>
                        <a:lumOff val="25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75696" y="5693653"/>
              <a:ext cx="182880" cy="182880"/>
            </a:xfrm>
            <a:prstGeom prst="rect">
              <a:avLst/>
            </a:prstGeom>
            <a:solidFill>
              <a:srgbClr val="AAAA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3" tIns="45712" rIns="91423" bIns="45712" rtlCol="0" anchor="ctr"/>
            <a:lstStyle/>
            <a:p>
              <a:pPr algn="ctr" defTabSz="914367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09428" y="5693653"/>
              <a:ext cx="182880" cy="182880"/>
            </a:xfrm>
            <a:prstGeom prst="rect">
              <a:avLst/>
            </a:prstGeom>
            <a:solidFill>
              <a:srgbClr val="58B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3" tIns="45712" rIns="91423" bIns="45712" rtlCol="0" anchor="ctr"/>
            <a:lstStyle/>
            <a:p>
              <a:pPr algn="ctr" defTabSz="914367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142088" y="5693653"/>
              <a:ext cx="182880" cy="182880"/>
            </a:xfrm>
            <a:prstGeom prst="rect">
              <a:avLst/>
            </a:prstGeom>
            <a:solidFill>
              <a:srgbClr val="AAAA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3" tIns="45712" rIns="91423" bIns="45712" rtlCol="0" anchor="ctr"/>
            <a:lstStyle/>
            <a:p>
              <a:pPr algn="ctr" defTabSz="914367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374748" y="5693653"/>
              <a:ext cx="182880" cy="182880"/>
            </a:xfrm>
            <a:prstGeom prst="rect">
              <a:avLst/>
            </a:prstGeom>
            <a:solidFill>
              <a:srgbClr val="AAAA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3" tIns="45712" rIns="91423" bIns="45712" rtlCol="0" anchor="ctr"/>
            <a:lstStyle/>
            <a:p>
              <a:pPr algn="ctr" defTabSz="914367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611601" y="5693653"/>
              <a:ext cx="182880" cy="182880"/>
            </a:xfrm>
            <a:prstGeom prst="rect">
              <a:avLst/>
            </a:prstGeom>
            <a:solidFill>
              <a:srgbClr val="AAAA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3" tIns="45712" rIns="91423" bIns="45712" rtlCol="0" anchor="ctr"/>
            <a:lstStyle/>
            <a:p>
              <a:pPr algn="ctr" defTabSz="914367"/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458672" y="3138562"/>
            <a:ext cx="9422489" cy="1139231"/>
            <a:chOff x="458672" y="3138562"/>
            <a:chExt cx="9422489" cy="1139231"/>
          </a:xfrm>
        </p:grpSpPr>
        <p:grpSp>
          <p:nvGrpSpPr>
            <p:cNvPr id="68" name="Group 67"/>
            <p:cNvGrpSpPr/>
            <p:nvPr/>
          </p:nvGrpSpPr>
          <p:grpSpPr>
            <a:xfrm>
              <a:off x="458672" y="3138562"/>
              <a:ext cx="9422489" cy="1139231"/>
              <a:chOff x="458672" y="3138562"/>
              <a:chExt cx="9422489" cy="1139231"/>
            </a:xfrm>
          </p:grpSpPr>
          <p:grpSp>
            <p:nvGrpSpPr>
              <p:cNvPr id="71" name="Group 70"/>
              <p:cNvGrpSpPr/>
              <p:nvPr/>
            </p:nvGrpSpPr>
            <p:grpSpPr>
              <a:xfrm>
                <a:off x="458672" y="3138562"/>
                <a:ext cx="9422489" cy="1139231"/>
                <a:chOff x="467869" y="3720523"/>
                <a:chExt cx="9611430" cy="1162075"/>
              </a:xfrm>
            </p:grpSpPr>
            <p:sp>
              <p:nvSpPr>
                <p:cNvPr id="73" name="Rectangle 72"/>
                <p:cNvSpPr/>
                <p:nvPr/>
              </p:nvSpPr>
              <p:spPr>
                <a:xfrm>
                  <a:off x="467869" y="3725412"/>
                  <a:ext cx="1574889" cy="1081586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vert="horz" lIns="91419" tIns="45710" rIns="91419" bIns="45710" rtlCol="0" anchor="t"/>
                <a:lstStyle/>
                <a:p>
                  <a:pPr defTabSz="914367"/>
                  <a:endParaRPr lang="en-US" sz="1300" dirty="0">
                    <a:solidFill>
                      <a:srgbClr val="FFFFFF">
                        <a:alpha val="99000"/>
                      </a:srgbClr>
                    </a:solidFill>
                  </a:endParaRPr>
                </a:p>
              </p:txBody>
            </p:sp>
            <p:grpSp>
              <p:nvGrpSpPr>
                <p:cNvPr id="74" name="Group 73"/>
                <p:cNvGrpSpPr/>
                <p:nvPr/>
              </p:nvGrpSpPr>
              <p:grpSpPr>
                <a:xfrm>
                  <a:off x="760103" y="3855577"/>
                  <a:ext cx="990420" cy="821257"/>
                  <a:chOff x="745642" y="3225569"/>
                  <a:chExt cx="914162" cy="567437"/>
                </a:xfrm>
                <a:effectLst/>
              </p:grpSpPr>
              <p:sp>
                <p:nvSpPr>
                  <p:cNvPr id="76" name="Rectangle 75"/>
                  <p:cNvSpPr/>
                  <p:nvPr/>
                </p:nvSpPr>
                <p:spPr>
                  <a:xfrm>
                    <a:off x="745642" y="3225569"/>
                    <a:ext cx="914162" cy="567437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9050">
                    <a:noFill/>
                  </a:ln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91423" tIns="45712" rIns="91423" bIns="45712" rtlCol="0" anchor="ctr"/>
                  <a:lstStyle/>
                  <a:p>
                    <a:pPr algn="ctr" defTabSz="914367"/>
                    <a:endParaRPr lang="en-US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77" name="Rectangle 76"/>
                  <p:cNvSpPr/>
                  <p:nvPr/>
                </p:nvSpPr>
                <p:spPr>
                  <a:xfrm>
                    <a:off x="1287437" y="3260907"/>
                    <a:ext cx="324053" cy="494520"/>
                  </a:xfrm>
                  <a:prstGeom prst="rect">
                    <a:avLst/>
                  </a:prstGeom>
                  <a:solidFill>
                    <a:srgbClr val="58BDE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23" tIns="45712" rIns="91423" bIns="45712" rtlCol="0" anchor="ctr"/>
                  <a:lstStyle/>
                  <a:p>
                    <a:pPr algn="ctr" defTabSz="914367"/>
                    <a:endParaRPr lang="en-US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sp>
              <p:nvSpPr>
                <p:cNvPr id="75" name="Text Placeholder 2"/>
                <p:cNvSpPr txBox="1">
                  <a:spLocks/>
                </p:cNvSpPr>
                <p:nvPr/>
              </p:nvSpPr>
              <p:spPr>
                <a:xfrm>
                  <a:off x="2134619" y="3720523"/>
                  <a:ext cx="7944680" cy="1162075"/>
                </a:xfrm>
                <a:prstGeom prst="rect">
                  <a:avLst/>
                </a:prstGeom>
              </p:spPr>
              <p:txBody>
                <a:bodyPr lIns="93238" tIns="46620" rIns="93238" bIns="46620"/>
                <a:lstStyle>
                  <a:lvl1pPr marL="345796" indent="-345796" algn="l" defTabSz="913637" rtl="0" eaLnBrk="1" latinLnBrk="0" hangingPunct="1">
                    <a:lnSpc>
                      <a:spcPct val="90000"/>
                    </a:lnSpc>
                    <a:spcBef>
                      <a:spcPct val="20000"/>
                    </a:spcBef>
                    <a:buSzPct val="90000"/>
                    <a:buFont typeface="Arial" pitchFamily="34" charset="0"/>
                    <a:buChar char="•"/>
                    <a:defRPr sz="3200" kern="1200">
                      <a:gradFill flip="none" rotWithShape="1">
                        <a:gsLst>
                          <a:gs pos="0">
                            <a:schemeClr val="tx1">
                              <a:lumMod val="65000"/>
                              <a:lumOff val="35000"/>
                            </a:schemeClr>
                          </a:gs>
                          <a:gs pos="86000">
                            <a:schemeClr val="tx1">
                              <a:lumMod val="75000"/>
                              <a:lumOff val="25000"/>
                            </a:schemeClr>
                          </a:gs>
                        </a:gsLst>
                        <a:path path="circle">
                          <a:fillToRect r="100000" b="100000"/>
                        </a:path>
                        <a:tileRect l="-100000" t="-100000"/>
                      </a:gradFill>
                      <a:latin typeface="+mn-lt"/>
                      <a:ea typeface="+mn-ea"/>
                      <a:cs typeface="+mn-cs"/>
                    </a:defRPr>
                  </a:lvl1pPr>
                  <a:lvl2pPr marL="629739" indent="-283935" algn="l" defTabSz="913637" rtl="0" eaLnBrk="1" latinLnBrk="0" hangingPunct="1">
                    <a:lnSpc>
                      <a:spcPct val="90000"/>
                    </a:lnSpc>
                    <a:spcBef>
                      <a:spcPct val="20000"/>
                    </a:spcBef>
                    <a:buSzPct val="90000"/>
                    <a:buFont typeface="Arial" pitchFamily="34" charset="0"/>
                    <a:buChar char="•"/>
                    <a:tabLst>
                      <a:tab pos="629739" algn="l"/>
                    </a:tabLst>
                    <a:defRPr sz="2800" kern="1200">
                      <a:gradFill flip="none" rotWithShape="1">
                        <a:gsLst>
                          <a:gs pos="0">
                            <a:schemeClr val="tx1">
                              <a:lumMod val="65000"/>
                              <a:lumOff val="35000"/>
                            </a:schemeClr>
                          </a:gs>
                          <a:gs pos="86000">
                            <a:schemeClr val="tx1">
                              <a:lumMod val="75000"/>
                              <a:lumOff val="25000"/>
                            </a:schemeClr>
                          </a:gs>
                        </a:gsLst>
                        <a:path path="circle">
                          <a:fillToRect r="100000" b="100000"/>
                        </a:path>
                        <a:tileRect l="-100000" t="-100000"/>
                      </a:gradFill>
                      <a:latin typeface="+mn-lt"/>
                      <a:ea typeface="+mn-ea"/>
                      <a:cs typeface="+mn-cs"/>
                    </a:defRPr>
                  </a:lvl2pPr>
                  <a:lvl3pPr marL="913673" indent="-283935" algn="l" defTabSz="913637" rtl="0" eaLnBrk="1" latinLnBrk="0" hangingPunct="1">
                    <a:lnSpc>
                      <a:spcPct val="90000"/>
                    </a:lnSpc>
                    <a:spcBef>
                      <a:spcPct val="20000"/>
                    </a:spcBef>
                    <a:buSzPct val="90000"/>
                    <a:buFont typeface="Arial" pitchFamily="34" charset="0"/>
                    <a:buChar char="•"/>
                    <a:defRPr sz="2400" kern="1200">
                      <a:gradFill flip="none" rotWithShape="1">
                        <a:gsLst>
                          <a:gs pos="0">
                            <a:schemeClr val="tx1">
                              <a:lumMod val="65000"/>
                              <a:lumOff val="35000"/>
                            </a:schemeClr>
                          </a:gs>
                          <a:gs pos="86000">
                            <a:schemeClr val="tx1">
                              <a:lumMod val="75000"/>
                              <a:lumOff val="25000"/>
                            </a:schemeClr>
                          </a:gs>
                        </a:gsLst>
                        <a:path path="circle">
                          <a:fillToRect r="100000" b="100000"/>
                        </a:path>
                        <a:tileRect l="-100000" t="-100000"/>
                      </a:gradFill>
                      <a:latin typeface="+mn-lt"/>
                      <a:ea typeface="+mn-ea"/>
                      <a:cs typeface="+mn-cs"/>
                    </a:defRPr>
                  </a:lvl3pPr>
                  <a:lvl4pPr marL="1481549" indent="-223661" algn="l" defTabSz="913637" rtl="0" eaLnBrk="1" latinLnBrk="0" hangingPunct="1">
                    <a:lnSpc>
                      <a:spcPct val="90000"/>
                    </a:lnSpc>
                    <a:spcBef>
                      <a:spcPct val="20000"/>
                    </a:spcBef>
                    <a:buSzPct val="90000"/>
                    <a:buFont typeface="Arial" pitchFamily="34" charset="0"/>
                    <a:buChar char="•"/>
                    <a:tabLst>
                      <a:tab pos="913673" algn="l"/>
                    </a:tabLst>
                    <a:defRPr sz="2000" kern="1200">
                      <a:gradFill flip="none" rotWithShape="1">
                        <a:gsLst>
                          <a:gs pos="0">
                            <a:schemeClr val="tx1">
                              <a:lumMod val="65000"/>
                              <a:lumOff val="35000"/>
                            </a:schemeClr>
                          </a:gs>
                          <a:gs pos="86000">
                            <a:schemeClr val="tx1">
                              <a:lumMod val="75000"/>
                              <a:lumOff val="25000"/>
                            </a:schemeClr>
                          </a:gs>
                        </a:gsLst>
                        <a:path path="circle">
                          <a:fillToRect r="100000" b="100000"/>
                        </a:path>
                        <a:tileRect l="-100000" t="-100000"/>
                      </a:gradFill>
                      <a:latin typeface="+mn-lt"/>
                      <a:ea typeface="+mn-ea"/>
                      <a:cs typeface="+mn-cs"/>
                    </a:defRPr>
                  </a:lvl4pPr>
                  <a:lvl5pPr marL="1711555" indent="-230006" algn="l" defTabSz="913637" rtl="0" eaLnBrk="1" latinLnBrk="0" hangingPunct="1">
                    <a:lnSpc>
                      <a:spcPct val="90000"/>
                    </a:lnSpc>
                    <a:spcBef>
                      <a:spcPct val="20000"/>
                    </a:spcBef>
                    <a:buSzPct val="90000"/>
                    <a:buFont typeface="Arial" pitchFamily="34" charset="0"/>
                    <a:buChar char="•"/>
                    <a:defRPr sz="2000" kern="1200">
                      <a:gradFill flip="none" rotWithShape="1">
                        <a:gsLst>
                          <a:gs pos="0">
                            <a:schemeClr val="tx1">
                              <a:lumMod val="65000"/>
                              <a:lumOff val="35000"/>
                            </a:schemeClr>
                          </a:gs>
                          <a:gs pos="86000">
                            <a:schemeClr val="tx1">
                              <a:lumMod val="75000"/>
                              <a:lumOff val="25000"/>
                            </a:schemeClr>
                          </a:gs>
                        </a:gsLst>
                        <a:path path="circle">
                          <a:fillToRect r="100000" b="100000"/>
                        </a:path>
                        <a:tileRect l="-100000" t="-100000"/>
                      </a:gradFill>
                      <a:latin typeface="+mn-lt"/>
                      <a:ea typeface="+mn-ea"/>
                      <a:cs typeface="+mn-cs"/>
                    </a:defRPr>
                  </a:lvl5pPr>
                  <a:lvl6pPr marL="2512504" indent="-228409" algn="l" defTabSz="913637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69323" indent="-228409" algn="l" defTabSz="913637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6141" indent="-228409" algn="l" defTabSz="913637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2963" indent="-228409" algn="l" defTabSz="913637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12"/>
                    </a:spcAft>
                    <a:buNone/>
                  </a:pPr>
                  <a:r>
                    <a:rPr lang="en-US" sz="2400" b="1" dirty="0" smtClean="0">
                      <a:solidFill>
                        <a:schemeClr val="bg1"/>
                      </a:solidFill>
                      <a:latin typeface="Segoe UI Light"/>
                    </a:rPr>
                    <a:t>Task Pane Add-in</a:t>
                  </a:r>
                  <a:endParaRPr lang="en-US" sz="2400" b="1" dirty="0">
                    <a:solidFill>
                      <a:schemeClr val="bg1"/>
                    </a:solidFill>
                    <a:latin typeface="Segoe UI Light"/>
                  </a:endParaRPr>
                </a:p>
                <a:p>
                  <a:pPr marL="0" inden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12"/>
                    </a:spcAft>
                    <a:buNone/>
                  </a:pPr>
                  <a:r>
                    <a:rPr lang="en-US" sz="1600" dirty="0" smtClean="0">
                      <a:gradFill flip="none" rotWithShape="1">
                        <a:gsLst>
                          <a:gs pos="0">
                            <a:srgbClr val="000000">
                              <a:lumMod val="65000"/>
                              <a:lumOff val="35000"/>
                            </a:srgbClr>
                          </a:gs>
                          <a:gs pos="86000">
                            <a:srgbClr val="000000">
                              <a:lumMod val="75000"/>
                              <a:lumOff val="25000"/>
                            </a:srgbClr>
                          </a:gs>
                        </a:gsLst>
                        <a:path path="circle">
                          <a:fillToRect r="100000" b="100000"/>
                        </a:path>
                        <a:tileRect l="-100000" t="-100000"/>
                      </a:gradFill>
                    </a:rPr>
                    <a:t>Add-in that runs beside a document/mail with read/write access</a:t>
                  </a:r>
                </a:p>
                <a:p>
                  <a:pPr marL="0" inden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12"/>
                    </a:spcAft>
                    <a:buNone/>
                  </a:pPr>
                  <a:r>
                    <a:rPr lang="en-US" sz="1600" dirty="0" smtClean="0">
                      <a:gradFill flip="none" rotWithShape="1">
                        <a:gsLst>
                          <a:gs pos="0">
                            <a:srgbClr val="000000">
                              <a:lumMod val="65000"/>
                              <a:lumOff val="35000"/>
                            </a:srgbClr>
                          </a:gs>
                          <a:gs pos="86000">
                            <a:srgbClr val="000000">
                              <a:lumMod val="75000"/>
                              <a:lumOff val="25000"/>
                            </a:srgbClr>
                          </a:gs>
                        </a:gsLst>
                        <a:path path="circle">
                          <a:fillToRect r="100000" b="100000"/>
                        </a:path>
                        <a:tileRect l="-100000" t="-100000"/>
                      </a:gradFill>
                    </a:rPr>
                    <a:t>Word, Excel, PowerPoint, Project, Outlook </a:t>
                  </a:r>
                  <a:endParaRPr lang="en-US" sz="1600" dirty="0">
                    <a:gradFill flip="none" rotWithShape="1">
                      <a:gsLst>
                        <a:gs pos="0">
                          <a:srgbClr val="000000">
                            <a:lumMod val="65000"/>
                            <a:lumOff val="35000"/>
                          </a:srgbClr>
                        </a:gs>
                        <a:gs pos="86000">
                          <a:srgbClr val="000000">
                            <a:lumMod val="75000"/>
                            <a:lumOff val="25000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</a:endParaRPr>
                </a:p>
              </p:txBody>
            </p:sp>
          </p:grpSp>
          <p:cxnSp>
            <p:nvCxnSpPr>
              <p:cNvPr id="72" name="Straight Connector 71"/>
              <p:cNvCxnSpPr/>
              <p:nvPr/>
            </p:nvCxnSpPr>
            <p:spPr>
              <a:xfrm>
                <a:off x="858316" y="3813050"/>
                <a:ext cx="323358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</p:grpSp>
        <p:cxnSp>
          <p:nvCxnSpPr>
            <p:cNvPr id="69" name="Straight Connector 68"/>
            <p:cNvCxnSpPr/>
            <p:nvPr/>
          </p:nvCxnSpPr>
          <p:spPr>
            <a:xfrm>
              <a:off x="856802" y="3957433"/>
              <a:ext cx="32335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70" name="Rectangle 69"/>
            <p:cNvSpPr/>
            <p:nvPr/>
          </p:nvSpPr>
          <p:spPr>
            <a:xfrm>
              <a:off x="856802" y="3324962"/>
              <a:ext cx="324872" cy="355850"/>
            </a:xfrm>
            <a:prstGeom prst="rect">
              <a:avLst/>
            </a:prstGeom>
            <a:solidFill>
              <a:srgbClr val="AAAA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3" tIns="45712" rIns="91423" bIns="45712" rtlCol="0" anchor="ctr"/>
            <a:lstStyle/>
            <a:p>
              <a:pPr algn="ctr" defTabSz="914367"/>
              <a:endParaRPr lang="en-US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70046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Clien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54" y="1831393"/>
            <a:ext cx="5459896" cy="4572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b="917"/>
          <a:stretch/>
        </p:blipFill>
        <p:spPr>
          <a:xfrm>
            <a:off x="2364251" y="1831393"/>
            <a:ext cx="7165255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Contextual Mail Add-in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0381150" y="289511"/>
            <a:ext cx="1543930" cy="1060324"/>
            <a:chOff x="2194482" y="5341997"/>
            <a:chExt cx="1543930" cy="1060324"/>
          </a:xfrm>
        </p:grpSpPr>
        <p:sp>
          <p:nvSpPr>
            <p:cNvPr id="25" name="Rectangle 24"/>
            <p:cNvSpPr/>
            <p:nvPr/>
          </p:nvSpPr>
          <p:spPr>
            <a:xfrm>
              <a:off x="2194482" y="5341997"/>
              <a:ext cx="1543930" cy="106032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lIns="91419" tIns="45710" rIns="91419" bIns="45710" rtlCol="0" anchor="t"/>
            <a:lstStyle/>
            <a:p>
              <a:pPr defTabSz="914367"/>
              <a:endParaRPr lang="en-US" sz="1300" dirty="0">
                <a:solidFill>
                  <a:srgbClr val="FFFFFF">
                    <a:alpha val="99000"/>
                  </a:srgbClr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665129" y="5515314"/>
              <a:ext cx="940569" cy="7136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1423" tIns="45712" rIns="91423" bIns="45712" rtlCol="0" anchor="ctr"/>
            <a:lstStyle/>
            <a:p>
              <a:pPr algn="ctr" defTabSz="914367"/>
              <a:endParaRPr lang="en-US" dirty="0">
                <a:solidFill>
                  <a:srgbClr val="000000"/>
                </a:solidFill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2301489" y="5515313"/>
              <a:ext cx="1267366" cy="713692"/>
              <a:chOff x="218356" y="1701569"/>
              <a:chExt cx="1990533" cy="609600"/>
            </a:xfrm>
            <a:effectLst/>
          </p:grpSpPr>
          <p:sp>
            <p:nvSpPr>
              <p:cNvPr id="28" name="Rectangle 27"/>
              <p:cNvSpPr/>
              <p:nvPr/>
            </p:nvSpPr>
            <p:spPr>
              <a:xfrm>
                <a:off x="218356" y="1701569"/>
                <a:ext cx="507870" cy="609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91423" tIns="45712" rIns="91423" bIns="45712" rtlCol="0" anchor="ctr"/>
              <a:lstStyle/>
              <a:p>
                <a:pPr algn="ctr" defTabSz="914367"/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29" name="Straight Connector 28"/>
              <p:cNvCxnSpPr/>
              <p:nvPr/>
            </p:nvCxnSpPr>
            <p:spPr>
              <a:xfrm>
                <a:off x="218358" y="1857432"/>
                <a:ext cx="507868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218356" y="2009832"/>
                <a:ext cx="507869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218358" y="2162232"/>
                <a:ext cx="507868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32" name="Rectangle 31"/>
              <p:cNvSpPr/>
              <p:nvPr/>
            </p:nvSpPr>
            <p:spPr>
              <a:xfrm>
                <a:off x="831942" y="1804151"/>
                <a:ext cx="1376947" cy="246769"/>
              </a:xfrm>
              <a:prstGeom prst="rect">
                <a:avLst/>
              </a:prstGeom>
              <a:solidFill>
                <a:srgbClr val="58BD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23" tIns="45712" rIns="91423" bIns="45712" rtlCol="0" anchor="ctr"/>
              <a:lstStyle/>
              <a:p>
                <a:pPr algn="ctr" defTabSz="914367"/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b="1047"/>
          <a:stretch/>
        </p:blipFill>
        <p:spPr>
          <a:xfrm>
            <a:off x="4580812" y="1831393"/>
            <a:ext cx="7174711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7406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0381150" y="289511"/>
            <a:ext cx="1543930" cy="1060324"/>
            <a:chOff x="2008503" y="5158134"/>
            <a:chExt cx="1543930" cy="1060324"/>
          </a:xfrm>
        </p:grpSpPr>
        <p:grpSp>
          <p:nvGrpSpPr>
            <p:cNvPr id="14" name="Group 13"/>
            <p:cNvGrpSpPr/>
            <p:nvPr/>
          </p:nvGrpSpPr>
          <p:grpSpPr>
            <a:xfrm>
              <a:off x="2008503" y="5158134"/>
              <a:ext cx="1543930" cy="1060324"/>
              <a:chOff x="458672" y="3143354"/>
              <a:chExt cx="1543930" cy="1060324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458672" y="3143354"/>
                <a:ext cx="1543930" cy="1060324"/>
                <a:chOff x="467869" y="3725412"/>
                <a:chExt cx="1574889" cy="1081586"/>
              </a:xfrm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467869" y="3725412"/>
                  <a:ext cx="1574889" cy="1081586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vert="horz" lIns="91419" tIns="45710" rIns="91419" bIns="45710" rtlCol="0" anchor="t"/>
                <a:lstStyle/>
                <a:p>
                  <a:pPr defTabSz="914367"/>
                  <a:endParaRPr lang="en-US" sz="1300" dirty="0">
                    <a:solidFill>
                      <a:srgbClr val="FFFFFF">
                        <a:alpha val="99000"/>
                      </a:srgbClr>
                    </a:solidFill>
                  </a:endParaRPr>
                </a:p>
              </p:txBody>
            </p:sp>
            <p:grpSp>
              <p:nvGrpSpPr>
                <p:cNvPr id="20" name="Group 19"/>
                <p:cNvGrpSpPr/>
                <p:nvPr/>
              </p:nvGrpSpPr>
              <p:grpSpPr>
                <a:xfrm>
                  <a:off x="760103" y="3855577"/>
                  <a:ext cx="990420" cy="821257"/>
                  <a:chOff x="745642" y="3225569"/>
                  <a:chExt cx="914162" cy="567437"/>
                </a:xfrm>
                <a:effectLst/>
              </p:grpSpPr>
              <p:sp>
                <p:nvSpPr>
                  <p:cNvPr id="22" name="Rectangle 21"/>
                  <p:cNvSpPr/>
                  <p:nvPr/>
                </p:nvSpPr>
                <p:spPr>
                  <a:xfrm>
                    <a:off x="745642" y="3225569"/>
                    <a:ext cx="914162" cy="567437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9050">
                    <a:noFill/>
                  </a:ln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91423" tIns="45712" rIns="91423" bIns="45712" rtlCol="0" anchor="ctr"/>
                  <a:lstStyle/>
                  <a:p>
                    <a:pPr algn="ctr" defTabSz="914367"/>
                    <a:endParaRPr lang="en-US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3" name="Rectangle 22"/>
                  <p:cNvSpPr/>
                  <p:nvPr/>
                </p:nvSpPr>
                <p:spPr>
                  <a:xfrm>
                    <a:off x="1287437" y="3260907"/>
                    <a:ext cx="324053" cy="494520"/>
                  </a:xfrm>
                  <a:prstGeom prst="rect">
                    <a:avLst/>
                  </a:prstGeom>
                  <a:solidFill>
                    <a:srgbClr val="58BDE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23" tIns="45712" rIns="91423" bIns="45712" rtlCol="0" anchor="ctr"/>
                  <a:lstStyle/>
                  <a:p>
                    <a:pPr algn="ctr" defTabSz="914367"/>
                    <a:endParaRPr lang="en-US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cxnSp>
            <p:nvCxnSpPr>
              <p:cNvPr id="18" name="Straight Connector 17"/>
              <p:cNvCxnSpPr/>
              <p:nvPr/>
            </p:nvCxnSpPr>
            <p:spPr>
              <a:xfrm>
                <a:off x="858316" y="3813050"/>
                <a:ext cx="323358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</p:grpSp>
        <p:cxnSp>
          <p:nvCxnSpPr>
            <p:cNvPr id="15" name="Straight Connector 14"/>
            <p:cNvCxnSpPr/>
            <p:nvPr/>
          </p:nvCxnSpPr>
          <p:spPr>
            <a:xfrm>
              <a:off x="2406633" y="5972213"/>
              <a:ext cx="32335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2406633" y="5339742"/>
              <a:ext cx="324872" cy="355850"/>
            </a:xfrm>
            <a:prstGeom prst="rect">
              <a:avLst/>
            </a:prstGeom>
            <a:solidFill>
              <a:srgbClr val="AAAA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3" tIns="45712" rIns="91423" bIns="45712" rtlCol="0" anchor="ctr"/>
            <a:lstStyle/>
            <a:p>
              <a:pPr algn="ctr" defTabSz="914367"/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Pane Add-in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b="980"/>
          <a:stretch/>
        </p:blipFill>
        <p:spPr>
          <a:xfrm>
            <a:off x="331654" y="1831393"/>
            <a:ext cx="7169850" cy="457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b="925"/>
          <a:stretch/>
        </p:blipFill>
        <p:spPr>
          <a:xfrm>
            <a:off x="1848232" y="1831393"/>
            <a:ext cx="7165889" cy="457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b="908"/>
          <a:stretch/>
        </p:blipFill>
        <p:spPr>
          <a:xfrm>
            <a:off x="3073019" y="1831393"/>
            <a:ext cx="7164663" cy="4572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5636" y="1831393"/>
            <a:ext cx="715617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5843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0381150" y="289511"/>
            <a:ext cx="1543930" cy="1060324"/>
            <a:chOff x="458672" y="4322842"/>
            <a:chExt cx="1543930" cy="1060324"/>
          </a:xfrm>
        </p:grpSpPr>
        <p:sp>
          <p:nvSpPr>
            <p:cNvPr id="22" name="Rectangle 21"/>
            <p:cNvSpPr/>
            <p:nvPr/>
          </p:nvSpPr>
          <p:spPr>
            <a:xfrm>
              <a:off x="458672" y="4322842"/>
              <a:ext cx="1543930" cy="106032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lIns="91419" tIns="45710" rIns="91419" bIns="45710" rtlCol="0" anchor="t"/>
            <a:lstStyle/>
            <a:p>
              <a:pPr defTabSz="914367"/>
              <a:endParaRPr lang="en-US" sz="1300" dirty="0">
                <a:solidFill>
                  <a:srgbClr val="FFFFFF">
                    <a:alpha val="99000"/>
                  </a:srgbClr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57112" y="4450449"/>
              <a:ext cx="970950" cy="805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1423" tIns="45712" rIns="91423" bIns="45712" rtlCol="0" anchor="ctr"/>
            <a:lstStyle/>
            <a:p>
              <a:pPr algn="ctr" defTabSz="914367"/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865631" y="4744294"/>
              <a:ext cx="72804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865631" y="4922717"/>
              <a:ext cx="72804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65631" y="5101140"/>
              <a:ext cx="72804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856802" y="4581150"/>
              <a:ext cx="73687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1007710" y="4598294"/>
              <a:ext cx="437275" cy="4427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1423" tIns="45712" rIns="91423" bIns="45712" rtlCol="0" anchor="ctr"/>
            <a:lstStyle/>
            <a:p>
              <a:pPr algn="ctr" defTabSz="914367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55421" y="4665051"/>
              <a:ext cx="344183" cy="349723"/>
            </a:xfrm>
            <a:prstGeom prst="rect">
              <a:avLst/>
            </a:prstGeom>
            <a:solidFill>
              <a:srgbClr val="58B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3" tIns="45712" rIns="91423" bIns="45712" rtlCol="0" anchor="ctr"/>
            <a:lstStyle/>
            <a:p>
              <a:pPr algn="ctr" defTabSz="914367"/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Add-in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b="951"/>
          <a:stretch/>
        </p:blipFill>
        <p:spPr>
          <a:xfrm>
            <a:off x="331654" y="1831393"/>
            <a:ext cx="7167799" cy="457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b="882"/>
          <a:stretch/>
        </p:blipFill>
        <p:spPr>
          <a:xfrm>
            <a:off x="2294013" y="1831393"/>
            <a:ext cx="7162742" cy="457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b="890"/>
          <a:stretch/>
        </p:blipFill>
        <p:spPr>
          <a:xfrm>
            <a:off x="4487206" y="1831393"/>
            <a:ext cx="716333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846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E3F4DD5B-E91A-4E2E-A066-DD68F9821E36}"/>
    </a:ext>
  </a:extLst>
</a:theme>
</file>

<file path=ppt/theme/theme2.xml><?xml version="1.0" encoding="utf-8"?>
<a:theme xmlns:a="http://schemas.openxmlformats.org/drawingml/2006/main" name="4_5-30629_Build_Template_WHITE">
  <a:themeElements>
    <a:clrScheme name="Custom 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404040"/>
      </a:hlink>
      <a:folHlink>
        <a:srgbClr val="40404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E3F4DD5B-E91A-4E2E-A066-DD68F9821E3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E4C90AA7333249A7DBC8CC6F49919B" ma:contentTypeVersion="3" ma:contentTypeDescription="Create a new document." ma:contentTypeScope="" ma:versionID="d1e3ce0a0dfb55dedc8d6510aba383fb">
  <xsd:schema xmlns:xsd="http://www.w3.org/2001/XMLSchema" xmlns:xs="http://www.w3.org/2001/XMLSchema" xmlns:p="http://schemas.microsoft.com/office/2006/metadata/properties" xmlns:ns2="5fad15d0-477e-40da-a20d-40d4ca777cbd" targetNamespace="http://schemas.microsoft.com/office/2006/metadata/properties" ma:root="true" ma:fieldsID="f9d38691baabf405b96145e0ea03a828" ns2:_="">
    <xsd:import namespace="5fad15d0-477e-40da-a20d-40d4ca777cb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ad15d0-477e-40da-a20d-40d4ca777cb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28C7C57-8326-4D6A-B30E-A42CF40710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fad15d0-477e-40da-a20d-40d4ca777c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ED15FD7-6551-4A60-9477-9E0F9784FD1D}">
  <ds:schemaRefs>
    <ds:schemaRef ds:uri="http://purl.org/dc/elements/1.1/"/>
    <ds:schemaRef ds:uri="http://schemas.microsoft.com/office/2006/documentManagement/types"/>
    <ds:schemaRef ds:uri="5fad15d0-477e-40da-a20d-40d4ca777cbd"/>
    <ds:schemaRef ds:uri="http://purl.org/dc/terms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058833A-B593-4A19-B0D7-D0704D6E6E6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1144</TotalTime>
  <Words>748</Words>
  <Application>Microsoft Office PowerPoint</Application>
  <PresentationFormat>Widescreen</PresentationFormat>
  <Paragraphs>117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Avenir LT Pro 45 Book</vt:lpstr>
      <vt:lpstr>Calibri</vt:lpstr>
      <vt:lpstr>Consolas</vt:lpstr>
      <vt:lpstr>ＭＳ Ｐゴシック</vt:lpstr>
      <vt:lpstr>Segoe UI</vt:lpstr>
      <vt:lpstr>Segoe UI Light</vt:lpstr>
      <vt:lpstr>Wingdings</vt:lpstr>
      <vt:lpstr>5-30629_Build_Template_WHITE</vt:lpstr>
      <vt:lpstr>4_5-30629_Build_Template_WHITE</vt:lpstr>
      <vt:lpstr>PowerPoint Presentation</vt:lpstr>
      <vt:lpstr>Opportunity</vt:lpstr>
      <vt:lpstr>Developer vision</vt:lpstr>
      <vt:lpstr>Historical Challenges with Office Add-ins</vt:lpstr>
      <vt:lpstr>Enter the Modern Web Add-in</vt:lpstr>
      <vt:lpstr>Office Add-ins A new way to build extensions for Office</vt:lpstr>
      <vt:lpstr>Contextual Mail Add-in</vt:lpstr>
      <vt:lpstr>Task Pane Add-in</vt:lpstr>
      <vt:lpstr>Content Add-in</vt:lpstr>
      <vt:lpstr>Add-in Command</vt:lpstr>
      <vt:lpstr>Building Modern Office Add-ins</vt:lpstr>
      <vt:lpstr>Workshop - Getting Started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Opportunity</dc:title>
  <dc:creator>Jeremy Thake</dc:creator>
  <cp:lastModifiedBy>Richard diZerega</cp:lastModifiedBy>
  <cp:revision>46</cp:revision>
  <dcterms:created xsi:type="dcterms:W3CDTF">2015-04-28T15:50:52Z</dcterms:created>
  <dcterms:modified xsi:type="dcterms:W3CDTF">2015-08-23T18:52:58Z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0x010100A2E4C90AA7333249A7DBC8CC6F49919B</vt:lpwstr>
  </property>
</Properties>
</file>